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71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88C9A-29E1-4AAE-A63C-E514CF77AC49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E3955-EE04-4BD0-ADF5-BEE282F0CA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443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26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58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33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75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7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42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49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70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9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17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8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9269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ADVANCED GRAPHICS SKILLS</a:t>
            </a:r>
          </a:p>
          <a:p>
            <a:pPr algn="ctr"/>
            <a:endParaRPr lang="en-GB" sz="3600" b="1" dirty="0" smtClean="0"/>
          </a:p>
          <a:p>
            <a:pPr algn="ctr"/>
            <a:endParaRPr lang="en-GB" sz="3600" b="1" dirty="0"/>
          </a:p>
          <a:p>
            <a:pPr algn="ctr"/>
            <a:endParaRPr lang="en-GB" sz="3600" b="1" dirty="0" smtClean="0"/>
          </a:p>
          <a:p>
            <a:pPr algn="ctr"/>
            <a:endParaRPr lang="en-GB" sz="3600" b="1" dirty="0"/>
          </a:p>
          <a:p>
            <a:pPr algn="ctr"/>
            <a:r>
              <a:rPr lang="en-GB" sz="3600" b="1" dirty="0" smtClean="0"/>
              <a:t>USING PAINT.NET</a:t>
            </a:r>
          </a:p>
          <a:p>
            <a:pPr algn="ctr"/>
            <a:endParaRPr lang="en-GB" sz="3600" b="1" dirty="0"/>
          </a:p>
          <a:p>
            <a:pPr algn="ctr"/>
            <a:r>
              <a:rPr lang="en-GB" sz="3600" b="1" dirty="0" smtClean="0"/>
              <a:t>Presented by:</a:t>
            </a:r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  <a:p>
            <a:pPr algn="ctr"/>
            <a:endParaRPr lang="en-GB" b="1" dirty="0" smtClean="0"/>
          </a:p>
          <a:p>
            <a:pPr algn="ctr"/>
            <a:endParaRPr lang="en-GB" b="1" dirty="0" smtClean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5" t="21304" r="77970" b="63765"/>
          <a:stretch/>
        </p:blipFill>
        <p:spPr bwMode="auto">
          <a:xfrm>
            <a:off x="3776919" y="1556792"/>
            <a:ext cx="1590162" cy="172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782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SCALE, ROTATE, REFLECT AND DISTORT LAYERS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41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IMPORTING AND COMBINING IMAGES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6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SELECTING AND REMOVING PARTS (LASSO, ERASER AND MARQUEE)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6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CROPPING AND RESIZING IMAGES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6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COLOUR SELECTION AND PALETTES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761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GRADIENTS AND OPACITY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BRUSH AND SPRAY EFFECTS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CONTRAST AND GREYSCALE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FILTERS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92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167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Debbie</dc:creator>
  <cp:lastModifiedBy>Debbie Smith</cp:lastModifiedBy>
  <cp:revision>22</cp:revision>
  <cp:lastPrinted>2015-12-07T14:34:11Z</cp:lastPrinted>
  <dcterms:created xsi:type="dcterms:W3CDTF">2014-06-09T12:56:40Z</dcterms:created>
  <dcterms:modified xsi:type="dcterms:W3CDTF">2015-12-07T14:35:10Z</dcterms:modified>
</cp:coreProperties>
</file>