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5"/>
  </p:handoutMasterIdLst>
  <p:sldIdLst>
    <p:sldId id="271" r:id="rId2"/>
    <p:sldId id="276" r:id="rId3"/>
    <p:sldId id="256" r:id="rId4"/>
    <p:sldId id="277" r:id="rId5"/>
    <p:sldId id="278" r:id="rId6"/>
    <p:sldId id="279" r:id="rId7"/>
    <p:sldId id="280" r:id="rId8"/>
    <p:sldId id="281" r:id="rId9"/>
    <p:sldId id="282" r:id="rId10"/>
    <p:sldId id="283" r:id="rId11"/>
    <p:sldId id="284" r:id="rId12"/>
    <p:sldId id="285" r:id="rId13"/>
    <p:sldId id="286" r:id="rId14"/>
  </p:sldIdLst>
  <p:sldSz cx="9144000" cy="6858000" type="screen4x3"/>
  <p:notesSz cx="6669088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852D6F-8E07-405F-9B95-AE79425949FB}" type="datetimeFigureOut">
              <a:rPr lang="en-GB" smtClean="0"/>
              <a:t>07/12/2015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7607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F6CF1A-BC0A-4E5F-B8E5-CF79691862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31861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87180-915E-45E2-B44F-845600DC9F6A}" type="datetimeFigureOut">
              <a:rPr lang="en-GB" smtClean="0"/>
              <a:t>07/12/2015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ADC88-488F-4A7C-9739-F4B5301D11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5260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87180-915E-45E2-B44F-845600DC9F6A}" type="datetimeFigureOut">
              <a:rPr lang="en-GB" smtClean="0"/>
              <a:t>07/12/2015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ADC88-488F-4A7C-9739-F4B5301D11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5585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87180-915E-45E2-B44F-845600DC9F6A}" type="datetimeFigureOut">
              <a:rPr lang="en-GB" smtClean="0"/>
              <a:t>07/12/2015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ADC88-488F-4A7C-9739-F4B5301D11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4333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87180-915E-45E2-B44F-845600DC9F6A}" type="datetimeFigureOut">
              <a:rPr lang="en-GB" smtClean="0"/>
              <a:t>07/12/2015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ADC88-488F-4A7C-9739-F4B5301D11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9757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87180-915E-45E2-B44F-845600DC9F6A}" type="datetimeFigureOut">
              <a:rPr lang="en-GB" smtClean="0"/>
              <a:t>07/12/2015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ADC88-488F-4A7C-9739-F4B5301D11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9275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87180-915E-45E2-B44F-845600DC9F6A}" type="datetimeFigureOut">
              <a:rPr lang="en-GB" smtClean="0"/>
              <a:t>07/12/2015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ADC88-488F-4A7C-9739-F4B5301D11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2426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87180-915E-45E2-B44F-845600DC9F6A}" type="datetimeFigureOut">
              <a:rPr lang="en-GB" smtClean="0"/>
              <a:t>07/12/2015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ADC88-488F-4A7C-9739-F4B5301D11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3873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87180-915E-45E2-B44F-845600DC9F6A}" type="datetimeFigureOut">
              <a:rPr lang="en-GB" smtClean="0"/>
              <a:t>07/12/2015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ADC88-488F-4A7C-9739-F4B5301D11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4492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87180-915E-45E2-B44F-845600DC9F6A}" type="datetimeFigureOut">
              <a:rPr lang="en-GB" smtClean="0"/>
              <a:t>07/12/2015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ADC88-488F-4A7C-9739-F4B5301D11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1703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87180-915E-45E2-B44F-845600DC9F6A}" type="datetimeFigureOut">
              <a:rPr lang="en-GB" smtClean="0"/>
              <a:t>07/12/2015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ADC88-488F-4A7C-9739-F4B5301D11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1795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87180-915E-45E2-B44F-845600DC9F6A}" type="datetimeFigureOut">
              <a:rPr lang="en-GB" smtClean="0"/>
              <a:t>07/12/2015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ADC88-488F-4A7C-9739-F4B5301D11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171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A87180-915E-45E2-B44F-845600DC9F6A}" type="datetimeFigureOut">
              <a:rPr lang="en-GB" smtClean="0"/>
              <a:t>07/12/2015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6ADC88-488F-4A7C-9739-F4B5301D11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0872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692696"/>
            <a:ext cx="91440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 smtClean="0"/>
              <a:t>ADVANCED GRAPHICS SKILLS</a:t>
            </a:r>
          </a:p>
          <a:p>
            <a:pPr algn="ctr"/>
            <a:endParaRPr lang="en-GB" sz="3600" b="1" dirty="0" smtClean="0"/>
          </a:p>
          <a:p>
            <a:pPr algn="ctr"/>
            <a:endParaRPr lang="en-GB" sz="3600" b="1" dirty="0"/>
          </a:p>
          <a:p>
            <a:pPr algn="ctr"/>
            <a:endParaRPr lang="en-GB" sz="3600" b="1" dirty="0" smtClean="0"/>
          </a:p>
          <a:p>
            <a:pPr algn="ctr"/>
            <a:endParaRPr lang="en-GB" sz="3600" b="1" dirty="0"/>
          </a:p>
          <a:p>
            <a:pPr algn="ctr"/>
            <a:r>
              <a:rPr lang="en-GB" sz="3600" b="1" dirty="0" smtClean="0"/>
              <a:t>USING INKSCAPE</a:t>
            </a:r>
          </a:p>
          <a:p>
            <a:pPr algn="ctr"/>
            <a:endParaRPr lang="en-GB" sz="3600" b="1" dirty="0"/>
          </a:p>
          <a:p>
            <a:pPr algn="ctr"/>
            <a:r>
              <a:rPr lang="en-GB" sz="3600" b="1" dirty="0" smtClean="0"/>
              <a:t>Presented by:</a:t>
            </a:r>
          </a:p>
          <a:p>
            <a:pPr algn="ctr"/>
            <a:endParaRPr lang="en-GB" b="1" dirty="0" smtClean="0"/>
          </a:p>
          <a:p>
            <a:pPr algn="ctr"/>
            <a:endParaRPr lang="en-GB" b="1" dirty="0"/>
          </a:p>
          <a:p>
            <a:pPr algn="ctr"/>
            <a:endParaRPr lang="en-GB" b="1" dirty="0" smtClean="0"/>
          </a:p>
          <a:p>
            <a:pPr algn="ctr"/>
            <a:endParaRPr lang="en-GB" b="1" dirty="0" smtClean="0"/>
          </a:p>
          <a:p>
            <a:pPr algn="ctr"/>
            <a:endParaRPr lang="en-GB" dirty="0"/>
          </a:p>
          <a:p>
            <a:pPr algn="ctr"/>
            <a:endParaRPr lang="en-GB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15" t="21304" r="77970" b="63765"/>
          <a:stretch/>
        </p:blipFill>
        <p:spPr bwMode="auto">
          <a:xfrm>
            <a:off x="3776919" y="1556792"/>
            <a:ext cx="1590162" cy="1724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57823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539552" y="445072"/>
            <a:ext cx="820891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Duplicate and Clone</a:t>
            </a:r>
            <a:endParaRPr lang="en-GB" b="1" dirty="0"/>
          </a:p>
          <a:p>
            <a:endParaRPr lang="en-GB" b="1" dirty="0" smtClean="0"/>
          </a:p>
          <a:p>
            <a:r>
              <a:rPr lang="en-GB" b="1" dirty="0" smtClean="0"/>
              <a:t>What it is/What it does:</a:t>
            </a:r>
          </a:p>
          <a:p>
            <a:endParaRPr lang="en-GB" dirty="0" smtClean="0"/>
          </a:p>
          <a:p>
            <a:r>
              <a:rPr lang="en-GB" dirty="0" smtClean="0"/>
              <a:t>Use screen prints and annotation to illustrate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1393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539552" y="445072"/>
            <a:ext cx="820891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Combine Shapes and Paths</a:t>
            </a:r>
            <a:endParaRPr lang="en-GB" b="1" dirty="0"/>
          </a:p>
          <a:p>
            <a:endParaRPr lang="en-GB" b="1" dirty="0" smtClean="0"/>
          </a:p>
          <a:p>
            <a:r>
              <a:rPr lang="en-GB" b="1" dirty="0" smtClean="0"/>
              <a:t>What it is/What it does:</a:t>
            </a:r>
          </a:p>
          <a:p>
            <a:endParaRPr lang="en-GB" dirty="0" smtClean="0"/>
          </a:p>
          <a:p>
            <a:r>
              <a:rPr lang="en-GB" dirty="0" smtClean="0"/>
              <a:t>Use screen prints and annotation to illustrate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03672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539552" y="445072"/>
            <a:ext cx="820891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Edit and Break Apart Paths</a:t>
            </a:r>
            <a:endParaRPr lang="en-GB" b="1" dirty="0"/>
          </a:p>
          <a:p>
            <a:endParaRPr lang="en-GB" b="1" dirty="0" smtClean="0"/>
          </a:p>
          <a:p>
            <a:r>
              <a:rPr lang="en-GB" b="1" dirty="0" smtClean="0"/>
              <a:t>What it is/What it does:</a:t>
            </a:r>
          </a:p>
          <a:p>
            <a:endParaRPr lang="en-GB" dirty="0" smtClean="0"/>
          </a:p>
          <a:p>
            <a:r>
              <a:rPr lang="en-GB" dirty="0" smtClean="0"/>
              <a:t>Use screen prints and annotation to illustrate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03672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539552" y="445072"/>
            <a:ext cx="820891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Layering</a:t>
            </a:r>
            <a:endParaRPr lang="en-GB" b="1" dirty="0"/>
          </a:p>
          <a:p>
            <a:endParaRPr lang="en-GB" b="1" dirty="0" smtClean="0"/>
          </a:p>
          <a:p>
            <a:r>
              <a:rPr lang="en-GB" b="1" dirty="0" smtClean="0"/>
              <a:t>What it is/What it does:</a:t>
            </a:r>
          </a:p>
          <a:p>
            <a:endParaRPr lang="en-GB" dirty="0" smtClean="0"/>
          </a:p>
          <a:p>
            <a:r>
              <a:rPr lang="en-GB" dirty="0" smtClean="0"/>
              <a:t>Use screen prints and annotation to illustrate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615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539552" y="445072"/>
            <a:ext cx="820891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L</a:t>
            </a:r>
            <a:r>
              <a:rPr lang="en-GB" b="1" dirty="0" smtClean="0"/>
              <a:t>ine </a:t>
            </a:r>
            <a:r>
              <a:rPr lang="en-GB" b="1" dirty="0"/>
              <a:t>(types and thickness)</a:t>
            </a:r>
          </a:p>
          <a:p>
            <a:endParaRPr lang="en-GB" b="1" dirty="0" smtClean="0"/>
          </a:p>
          <a:p>
            <a:r>
              <a:rPr lang="en-GB" b="1" dirty="0" smtClean="0"/>
              <a:t>What it is/What it does:</a:t>
            </a:r>
          </a:p>
          <a:p>
            <a:endParaRPr lang="en-GB" dirty="0" smtClean="0"/>
          </a:p>
          <a:p>
            <a:r>
              <a:rPr lang="en-GB" dirty="0" smtClean="0"/>
              <a:t>Use screen prints and annotation to illustrate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85354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539552" y="445072"/>
            <a:ext cx="820891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Shapes</a:t>
            </a:r>
            <a:endParaRPr lang="en-GB" b="1" dirty="0"/>
          </a:p>
          <a:p>
            <a:endParaRPr lang="en-GB" b="1" dirty="0" smtClean="0"/>
          </a:p>
          <a:p>
            <a:r>
              <a:rPr lang="en-GB" b="1" dirty="0" smtClean="0"/>
              <a:t>What it is/What it does:</a:t>
            </a:r>
          </a:p>
          <a:p>
            <a:endParaRPr lang="en-GB" dirty="0" smtClean="0"/>
          </a:p>
          <a:p>
            <a:r>
              <a:rPr lang="en-GB" dirty="0" smtClean="0"/>
              <a:t>Use screen prints and annotation to illustrate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61899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539552" y="445072"/>
            <a:ext cx="820891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Text</a:t>
            </a:r>
            <a:endParaRPr lang="en-GB" b="1" dirty="0"/>
          </a:p>
          <a:p>
            <a:endParaRPr lang="en-GB" b="1" dirty="0" smtClean="0"/>
          </a:p>
          <a:p>
            <a:r>
              <a:rPr lang="en-GB" b="1" dirty="0" smtClean="0"/>
              <a:t>What it is/What it does:</a:t>
            </a:r>
          </a:p>
          <a:p>
            <a:endParaRPr lang="en-GB" dirty="0" smtClean="0"/>
          </a:p>
          <a:p>
            <a:r>
              <a:rPr lang="en-GB" dirty="0" smtClean="0"/>
              <a:t>Use screen prints and annotation to illustrate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85354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539552" y="445072"/>
            <a:ext cx="820891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Shading </a:t>
            </a:r>
            <a:r>
              <a:rPr lang="en-GB" b="1" dirty="0"/>
              <a:t>and effects</a:t>
            </a:r>
          </a:p>
          <a:p>
            <a:endParaRPr lang="en-GB" b="1" dirty="0"/>
          </a:p>
          <a:p>
            <a:r>
              <a:rPr lang="en-GB" b="1" dirty="0" smtClean="0"/>
              <a:t>What it is/What it does:</a:t>
            </a:r>
          </a:p>
          <a:p>
            <a:endParaRPr lang="en-GB" dirty="0" smtClean="0"/>
          </a:p>
          <a:p>
            <a:r>
              <a:rPr lang="en-GB" dirty="0" smtClean="0"/>
              <a:t>Use screen prints and annotation to illustrate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63320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539552" y="445072"/>
            <a:ext cx="820891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Colour </a:t>
            </a:r>
            <a:r>
              <a:rPr lang="en-GB" b="1" dirty="0"/>
              <a:t>fills, gradients and patterns</a:t>
            </a:r>
          </a:p>
          <a:p>
            <a:endParaRPr lang="en-GB" b="1" dirty="0"/>
          </a:p>
          <a:p>
            <a:r>
              <a:rPr lang="en-GB" b="1" dirty="0" smtClean="0"/>
              <a:t>What it is/What it does:</a:t>
            </a:r>
          </a:p>
          <a:p>
            <a:endParaRPr lang="en-GB" dirty="0" smtClean="0"/>
          </a:p>
          <a:p>
            <a:r>
              <a:rPr lang="en-GB" dirty="0" smtClean="0"/>
              <a:t>Use screen prints and annotation to illustrate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46370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539552" y="445072"/>
            <a:ext cx="820891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Group </a:t>
            </a:r>
            <a:r>
              <a:rPr lang="en-GB" b="1" dirty="0"/>
              <a:t>and ungroup</a:t>
            </a:r>
          </a:p>
          <a:p>
            <a:endParaRPr lang="en-GB" b="1" dirty="0" smtClean="0"/>
          </a:p>
          <a:p>
            <a:r>
              <a:rPr lang="en-GB" b="1" dirty="0" smtClean="0"/>
              <a:t>What it is/What it does:</a:t>
            </a:r>
          </a:p>
          <a:p>
            <a:endParaRPr lang="en-GB" dirty="0" smtClean="0"/>
          </a:p>
          <a:p>
            <a:r>
              <a:rPr lang="en-GB" dirty="0" smtClean="0"/>
              <a:t>Use screen prints and annotation to illustrate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86207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539552" y="445072"/>
            <a:ext cx="820891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Rotate and Reflect</a:t>
            </a:r>
            <a:endParaRPr lang="en-GB" b="1" dirty="0"/>
          </a:p>
          <a:p>
            <a:endParaRPr lang="en-GB" b="1" dirty="0" smtClean="0"/>
          </a:p>
          <a:p>
            <a:r>
              <a:rPr lang="en-GB" b="1" dirty="0" smtClean="0"/>
              <a:t>What it is/What it does:</a:t>
            </a:r>
          </a:p>
          <a:p>
            <a:endParaRPr lang="en-GB" dirty="0" smtClean="0"/>
          </a:p>
          <a:p>
            <a:r>
              <a:rPr lang="en-GB" dirty="0" smtClean="0"/>
              <a:t>Use screen prints and annotation to illustrate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73165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539552" y="445072"/>
            <a:ext cx="820891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Scale and Dimensions</a:t>
            </a:r>
            <a:endParaRPr lang="en-GB" b="1" dirty="0"/>
          </a:p>
          <a:p>
            <a:endParaRPr lang="en-GB" b="1" dirty="0" smtClean="0"/>
          </a:p>
          <a:p>
            <a:r>
              <a:rPr lang="en-GB" b="1" dirty="0" smtClean="0"/>
              <a:t>What it is/What it does:</a:t>
            </a:r>
          </a:p>
          <a:p>
            <a:endParaRPr lang="en-GB" dirty="0" smtClean="0"/>
          </a:p>
          <a:p>
            <a:r>
              <a:rPr lang="en-GB" dirty="0" smtClean="0"/>
              <a:t>Use screen prints and annotation to illustrate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3921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435</TotalTime>
  <Words>203</Words>
  <Application>Microsoft Office PowerPoint</Application>
  <PresentationFormat>On-screen Show (4:3)</PresentationFormat>
  <Paragraphs>72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Williams, Debbie</dc:creator>
  <cp:lastModifiedBy>Debbie Smith</cp:lastModifiedBy>
  <cp:revision>23</cp:revision>
  <cp:lastPrinted>2015-12-07T14:29:51Z</cp:lastPrinted>
  <dcterms:created xsi:type="dcterms:W3CDTF">2014-06-09T12:56:40Z</dcterms:created>
  <dcterms:modified xsi:type="dcterms:W3CDTF">2015-12-07T14:29:58Z</dcterms:modified>
</cp:coreProperties>
</file>