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72" y="15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64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51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50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2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613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13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61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17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71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32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4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F2576-C1A4-4248-BB98-A8049BC7DA4D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955EF-B2DA-4CF7-9C70-EC261528E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74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 flipV="1">
            <a:off x="1312647" y="5213870"/>
            <a:ext cx="945581" cy="8883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050907" y="1185900"/>
            <a:ext cx="1791991" cy="17633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051720" y="3681028"/>
            <a:ext cx="1975442" cy="18362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051720" y="1340768"/>
            <a:ext cx="1975442" cy="14950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050907" y="3876836"/>
            <a:ext cx="2463905" cy="16403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75434" y="5213870"/>
            <a:ext cx="1039378" cy="9874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554371" y="2697190"/>
            <a:ext cx="1872208" cy="12961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INTERNET</a:t>
            </a:r>
          </a:p>
          <a:p>
            <a:pPr algn="ctr"/>
            <a:r>
              <a:rPr lang="en-GB" dirty="0" smtClean="0"/>
              <a:t>PROTOCOLS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932654" y="1911406"/>
            <a:ext cx="1487218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FTP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580112" y="3861048"/>
            <a:ext cx="1415011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HTTP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900466" y="3870354"/>
            <a:ext cx="1519406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TCP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580112" y="1911406"/>
            <a:ext cx="1430644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IP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83330" y="717848"/>
            <a:ext cx="3013280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FILE TRANSFER PROTOCOL</a:t>
            </a:r>
          </a:p>
          <a:p>
            <a:pPr algn="ctr"/>
            <a:r>
              <a:rPr lang="en-GB" dirty="0" smtClean="0"/>
              <a:t>Allows files to be transferred between computers / devices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4716016" y="5161753"/>
            <a:ext cx="4253764" cy="14819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HTTP (HYPERTEXT TRANSFER PROTOCOL)</a:t>
            </a:r>
          </a:p>
          <a:p>
            <a:pPr algn="ctr"/>
            <a:r>
              <a:rPr lang="en-GB" dirty="0" smtClean="0"/>
              <a:t>The set of rules for </a:t>
            </a:r>
            <a:r>
              <a:rPr lang="en-GB" i="1" dirty="0" smtClean="0"/>
              <a:t>transferring</a:t>
            </a:r>
            <a:r>
              <a:rPr lang="en-GB" dirty="0" smtClean="0"/>
              <a:t> files (text, graphic images, sound, video, and other multimedia files) on the World Wide Web.</a:t>
            </a:r>
            <a:endParaRPr lang="en-GB" b="1" dirty="0" smtClean="0"/>
          </a:p>
          <a:p>
            <a:pPr algn="ctr"/>
            <a:r>
              <a:rPr lang="en-GB" dirty="0" smtClean="0"/>
              <a:t>.</a:t>
            </a:r>
            <a:endParaRPr lang="en-GB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239600" y="5157192"/>
            <a:ext cx="4044368" cy="148650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TRANSMISSION CONTROL PROTOCOL</a:t>
            </a:r>
          </a:p>
          <a:p>
            <a:pPr algn="ctr"/>
            <a:r>
              <a:rPr lang="en-GB" dirty="0" smtClean="0"/>
              <a:t>Takes the data from the user’s application and passes it to IP for transfer across the internet.  It organises the data into packets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5702779" y="717848"/>
            <a:ext cx="3252193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INTERNET PROTOCOL</a:t>
            </a:r>
          </a:p>
          <a:p>
            <a:pPr algn="ctr"/>
            <a:r>
              <a:rPr lang="en-GB" dirty="0" smtClean="0"/>
              <a:t>Finds routes for the data to travel across the internet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7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flipV="1">
            <a:off x="2487586" y="802432"/>
            <a:ext cx="4276829" cy="39227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75656" y="908720"/>
            <a:ext cx="2337990" cy="20459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004048" y="3667266"/>
            <a:ext cx="2139840" cy="23096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131840" y="2636912"/>
            <a:ext cx="2232248" cy="10303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NETWORKING </a:t>
            </a:r>
          </a:p>
          <a:p>
            <a:pPr algn="ctr"/>
            <a:r>
              <a:rPr lang="en-GB" sz="2400" b="1" dirty="0" smtClean="0"/>
              <a:t>METHODS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7544" y="116632"/>
            <a:ext cx="3346102" cy="23402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PACKET SWITCHING </a:t>
            </a:r>
          </a:p>
          <a:p>
            <a:pPr algn="ctr"/>
            <a:endParaRPr lang="en-GB" i="1" dirty="0"/>
          </a:p>
          <a:p>
            <a:pPr algn="ctr"/>
            <a:r>
              <a:rPr lang="en-GB" dirty="0" smtClean="0"/>
              <a:t>A </a:t>
            </a:r>
            <a:r>
              <a:rPr lang="en-GB" dirty="0"/>
              <a:t>digital network transmission process </a:t>
            </a:r>
            <a:r>
              <a:rPr lang="en-GB" dirty="0" smtClean="0"/>
              <a:t>used to transfer data across the internet.  </a:t>
            </a:r>
          </a:p>
          <a:p>
            <a:pPr algn="ctr"/>
            <a:endParaRPr lang="en-GB" dirty="0"/>
          </a:p>
          <a:p>
            <a:pPr algn="ctr"/>
            <a:r>
              <a:rPr lang="en-GB" dirty="0" smtClean="0"/>
              <a:t>Data </a:t>
            </a:r>
            <a:r>
              <a:rPr lang="en-GB" dirty="0"/>
              <a:t>is broken into suitably-sized pieces or </a:t>
            </a:r>
            <a:r>
              <a:rPr lang="en-GB" dirty="0" smtClean="0"/>
              <a:t>blocks.</a:t>
            </a:r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4860032" y="3908173"/>
            <a:ext cx="4032448" cy="20162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NETWORK SWITCHING</a:t>
            </a:r>
          </a:p>
          <a:p>
            <a:pPr algn="ctr"/>
            <a:endParaRPr lang="en-GB" b="1" dirty="0" smtClean="0"/>
          </a:p>
          <a:p>
            <a:pPr algn="ctr"/>
            <a:r>
              <a:rPr lang="en-GB" dirty="0" smtClean="0"/>
              <a:t>The </a:t>
            </a:r>
            <a:r>
              <a:rPr lang="en-GB" dirty="0"/>
              <a:t>process of </a:t>
            </a:r>
            <a:r>
              <a:rPr lang="en-GB" dirty="0" smtClean="0"/>
              <a:t>channelling </a:t>
            </a:r>
            <a:r>
              <a:rPr lang="en-GB" dirty="0"/>
              <a:t>data received from any number of input ports, to another designated port that will transmit the data to its desired destination.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67544" y="3908173"/>
            <a:ext cx="3257483" cy="20162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PROTOCOL SWITCHING </a:t>
            </a:r>
          </a:p>
          <a:p>
            <a:pPr algn="ctr"/>
            <a:r>
              <a:rPr lang="en-GB" b="1" dirty="0" smtClean="0"/>
              <a:t>(IP SWITCHING)</a:t>
            </a:r>
          </a:p>
          <a:p>
            <a:pPr algn="ctr"/>
            <a:endParaRPr lang="en-GB" b="1" dirty="0" smtClean="0"/>
          </a:p>
          <a:p>
            <a:pPr algn="ctr"/>
            <a:r>
              <a:rPr lang="en-GB" dirty="0" smtClean="0"/>
              <a:t>A routing </a:t>
            </a:r>
            <a:r>
              <a:rPr lang="en-GB" dirty="0"/>
              <a:t>technique which routes data packets faster than traditional routing by using Layer 3 Switches.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60033" y="116632"/>
            <a:ext cx="4032448" cy="23402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CIRCUIT SWITCHING</a:t>
            </a:r>
          </a:p>
          <a:p>
            <a:pPr algn="ctr"/>
            <a:endParaRPr lang="en-GB" b="1" dirty="0" smtClean="0"/>
          </a:p>
          <a:p>
            <a:pPr algn="ctr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type of network where the communications between end devices (nodes) must be set up before they can communicate</a:t>
            </a:r>
            <a:r>
              <a:rPr lang="en-GB" dirty="0" smtClean="0"/>
              <a:t>.</a:t>
            </a:r>
            <a:r>
              <a:rPr lang="en-GB" dirty="0"/>
              <a:t> The defining example of a </a:t>
            </a:r>
            <a:r>
              <a:rPr lang="en-GB" i="1" dirty="0"/>
              <a:t>circuit</a:t>
            </a:r>
            <a:r>
              <a:rPr lang="en-GB" dirty="0"/>
              <a:t>-</a:t>
            </a:r>
            <a:r>
              <a:rPr lang="en-GB" i="1" dirty="0"/>
              <a:t>switched</a:t>
            </a:r>
            <a:r>
              <a:rPr lang="en-GB" dirty="0"/>
              <a:t> network is the early </a:t>
            </a:r>
            <a:r>
              <a:rPr lang="en-GB" dirty="0" err="1"/>
              <a:t>analog</a:t>
            </a:r>
            <a:r>
              <a:rPr lang="en-GB" dirty="0"/>
              <a:t> telephone network.</a:t>
            </a:r>
          </a:p>
        </p:txBody>
      </p:sp>
    </p:spTree>
    <p:extLst>
      <p:ext uri="{BB962C8B-B14F-4D97-AF65-F5344CB8AC3E}">
        <p14:creationId xmlns:p14="http://schemas.microsoft.com/office/powerpoint/2010/main" val="356648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flipV="1">
            <a:off x="1907704" y="404664"/>
            <a:ext cx="4680520" cy="275709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267744" y="3161756"/>
            <a:ext cx="48245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060104" y="3314156"/>
            <a:ext cx="4024064" cy="19870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99592" y="2132856"/>
            <a:ext cx="1728192" cy="1800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MAIN PURPOSES OF PROTOCOLS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8191" y="116632"/>
            <a:ext cx="4030189" cy="23402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TCP </a:t>
            </a:r>
          </a:p>
          <a:p>
            <a:pPr algn="ctr"/>
            <a:r>
              <a:rPr lang="en-GB" dirty="0" smtClean="0"/>
              <a:t>WORKS WITH IP</a:t>
            </a:r>
          </a:p>
          <a:p>
            <a:pPr algn="ctr"/>
            <a:r>
              <a:rPr lang="en-GB" dirty="0" smtClean="0"/>
              <a:t>TCP TAKES THE DATA FROM THE USER’S APPLICATION AND PASSES IT TO IP FOR TRANSFER ACROSS THE INTERNET.  IT ORGANISES THE DATA INTO PACKETS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4748191" y="3933056"/>
            <a:ext cx="4030189" cy="13681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FTP </a:t>
            </a:r>
          </a:p>
          <a:p>
            <a:pPr algn="ctr"/>
            <a:r>
              <a:rPr lang="en-GB" dirty="0" smtClean="0"/>
              <a:t>ALLOWS FILES TO BE TRANSFERRED BETWEEN COMPUTERS / DEVICES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4745932" y="2549688"/>
            <a:ext cx="4032448" cy="12241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IP </a:t>
            </a:r>
          </a:p>
          <a:p>
            <a:pPr algn="ctr"/>
            <a:r>
              <a:rPr lang="en-GB" dirty="0" smtClean="0"/>
              <a:t>FINDS ROUTES FOR THE DATA TO TRAVEL ACROSS THE INTERNET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720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3848" y="188640"/>
            <a:ext cx="223224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HTTP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55576" y="3273566"/>
            <a:ext cx="3703475" cy="9429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http://www.welshpool-hs.powys.sch.uk/MAP.pdf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4748190" y="4653136"/>
            <a:ext cx="4030189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Downloads the PDF file called MAP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4748190" y="3273566"/>
            <a:ext cx="4032448" cy="9429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Opens the PDF files called MAP in the web browser 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755576" y="4653136"/>
            <a:ext cx="3734981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ftp</a:t>
            </a:r>
            <a:r>
              <a:rPr lang="en-GB" b="1" dirty="0" smtClean="0"/>
              <a:t>://</a:t>
            </a:r>
            <a:r>
              <a:rPr lang="en-GB" b="1" dirty="0" smtClean="0"/>
              <a:t>www.welshpool-hs.powys.sch.uk/MAP.pdf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755575" y="1844824"/>
            <a:ext cx="8022803" cy="11521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HYPERLINKS: </a:t>
            </a:r>
          </a:p>
          <a:p>
            <a:pPr algn="ctr"/>
            <a:r>
              <a:rPr lang="en-GB" sz="2400" b="1" dirty="0" smtClean="0"/>
              <a:t>THE FUNCTIONALITY THAT CONNECTS WEB PAGES TOGETHER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55576" y="188640"/>
            <a:ext cx="8022802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i="1" dirty="0"/>
              <a:t>HTTP</a:t>
            </a:r>
            <a:r>
              <a:rPr lang="en-GB" sz="2400" b="1" dirty="0"/>
              <a:t> (</a:t>
            </a:r>
            <a:r>
              <a:rPr lang="en-GB" sz="2400" b="1" i="1" dirty="0"/>
              <a:t>Hypertext Transfer Protocol</a:t>
            </a:r>
            <a:r>
              <a:rPr lang="en-GB" sz="2400" b="1" dirty="0" smtClean="0"/>
              <a:t>)</a:t>
            </a:r>
          </a:p>
          <a:p>
            <a:pPr algn="ctr"/>
            <a:r>
              <a:rPr lang="en-GB" sz="2400" dirty="0" smtClean="0"/>
              <a:t>The </a:t>
            </a:r>
            <a:r>
              <a:rPr lang="en-GB" sz="2400" dirty="0"/>
              <a:t>set of rules for </a:t>
            </a:r>
            <a:r>
              <a:rPr lang="en-GB" sz="2400" i="1" dirty="0"/>
              <a:t>transferring</a:t>
            </a:r>
            <a:r>
              <a:rPr lang="en-GB" sz="2400" dirty="0"/>
              <a:t> files (text, graphic images, sound, video, and other multimedia files) on the World Wide Web.</a:t>
            </a:r>
            <a:endParaRPr lang="en-GB" sz="2400" b="1" dirty="0" smtClean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063853" y="5121188"/>
            <a:ext cx="752255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114429" y="3745034"/>
            <a:ext cx="752255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05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328</Words>
  <Application>Microsoft Office PowerPoint</Application>
  <PresentationFormat>On-screen Show (4:3)</PresentationFormat>
  <Paragraphs>49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6</cp:revision>
  <cp:lastPrinted>2019-10-23T12:50:44Z</cp:lastPrinted>
  <dcterms:created xsi:type="dcterms:W3CDTF">2019-10-23T08:11:45Z</dcterms:created>
  <dcterms:modified xsi:type="dcterms:W3CDTF">2019-10-23T14:00:54Z</dcterms:modified>
</cp:coreProperties>
</file>