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90" r:id="rId2"/>
    <p:sldId id="334" r:id="rId3"/>
    <p:sldId id="372" r:id="rId4"/>
    <p:sldId id="371" r:id="rId5"/>
    <p:sldId id="373" r:id="rId6"/>
    <p:sldId id="374" r:id="rId7"/>
    <p:sldId id="375" r:id="rId8"/>
    <p:sldId id="332" r:id="rId9"/>
    <p:sldId id="327" r:id="rId10"/>
    <p:sldId id="376" r:id="rId11"/>
    <p:sldId id="37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660"/>
  </p:normalViewPr>
  <p:slideViewPr>
    <p:cSldViewPr>
      <p:cViewPr>
        <p:scale>
          <a:sx n="90" d="100"/>
          <a:sy n="90" d="100"/>
        </p:scale>
        <p:origin x="-606" y="-3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24EE2F-A298-4FF0-83D3-4F83F1C1FD86}" type="datetimeFigureOut">
              <a:rPr lang="en-GB" smtClean="0"/>
              <a:t>04/04/2017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7919FA-B243-4543-882A-1ECC29B8E346}" type="slidenum">
              <a:rPr lang="en-GB" smtClean="0"/>
              <a:t>‹#›</a:t>
            </a:fld>
            <a:endParaRPr lang="en-GB"/>
          </a:p>
        </p:txBody>
      </p:sp>
    </p:spTree>
    <p:extLst>
      <p:ext uri="{BB962C8B-B14F-4D97-AF65-F5344CB8AC3E}">
        <p14:creationId xmlns:p14="http://schemas.microsoft.com/office/powerpoint/2010/main" val="65336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FBFAD-BBBE-465D-A6E2-406CE88EBCBE}" type="datetimeFigureOut">
              <a:rPr lang="en-GB" smtClean="0"/>
              <a:t>04/04/2017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FBFAD-BBBE-465D-A6E2-406CE88EBCBE}" type="datetimeFigureOut">
              <a:rPr lang="en-GB" smtClean="0"/>
              <a:t>04/04/2017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FBFAD-BBBE-465D-A6E2-406CE88EBCBE}" type="datetimeFigureOut">
              <a:rPr lang="en-GB" smtClean="0"/>
              <a:t>04/04/2017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B9FBFAD-BBBE-465D-A6E2-406CE88EBCBE}" type="datetimeFigureOut">
              <a:rPr lang="en-GB" smtClean="0"/>
              <a:t>04/04/2017</a:t>
            </a:fld>
            <a:endParaRPr lang="en-GB"/>
          </a:p>
        </p:txBody>
      </p:sp>
      <p:sp>
        <p:nvSpPr>
          <p:cNvPr id="9" name="Slide Number Placeholder 8"/>
          <p:cNvSpPr>
            <a:spLocks noGrp="1"/>
          </p:cNvSpPr>
          <p:nvPr>
            <p:ph type="sldNum" sz="quarter" idx="11"/>
          </p:nvPr>
        </p:nvSpPr>
        <p:spPr/>
        <p:txBody>
          <a:bodyPr/>
          <a:lstStyle/>
          <a:p>
            <a:fld id="{2F758F17-DFB9-4021-ABBB-0AA59AAD43E3}"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F758F17-DFB9-4021-ABBB-0AA59AAD43E3}" type="slidenum">
              <a:rPr lang="en-GB" smtClean="0"/>
              <a:t>‹#›</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B9FBFAD-BBBE-465D-A6E2-406CE88EBCBE}" type="datetimeFigureOut">
              <a:rPr lang="en-GB" smtClean="0"/>
              <a:t>04/04/2017</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2" y="764704"/>
            <a:ext cx="8460432" cy="707886"/>
          </a:xfrm>
          <a:prstGeom prst="rect">
            <a:avLst/>
          </a:prstGeom>
        </p:spPr>
        <p:txBody>
          <a:bodyPr wrap="square">
            <a:spAutoFit/>
          </a:bodyPr>
          <a:lstStyle/>
          <a:p>
            <a:pPr algn="ctr"/>
            <a:r>
              <a:rPr lang="en-GB" sz="4000" b="1" dirty="0" smtClean="0"/>
              <a:t>LEGISLATION</a:t>
            </a:r>
            <a:endParaRPr lang="en-GB" sz="4000" b="1" dirty="0"/>
          </a:p>
        </p:txBody>
      </p:sp>
      <p:sp>
        <p:nvSpPr>
          <p:cNvPr id="3" name="AutoShape 2" descr="Connecti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6" name="Picture 2" descr="C:\Users\debbie.smith.WHS.010\AppData\Local\Microsoft\Windows\Temporary Internet Files\Content.IE5\DTQDIM25\books_-_law[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2831" y="2276872"/>
            <a:ext cx="3125713" cy="27940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0149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1043608" y="0"/>
            <a:ext cx="7344816" cy="6401753"/>
          </a:xfrm>
          <a:prstGeom prst="rect">
            <a:avLst/>
          </a:prstGeom>
        </p:spPr>
        <p:txBody>
          <a:bodyPr wrap="square">
            <a:spAutoFit/>
          </a:bodyPr>
          <a:lstStyle/>
          <a:p>
            <a:r>
              <a:rPr lang="en-GB" sz="3600" b="1" dirty="0" smtClean="0"/>
              <a:t>Model </a:t>
            </a:r>
            <a:r>
              <a:rPr lang="en-GB" sz="3600" b="1" dirty="0" smtClean="0"/>
              <a:t>Question 2</a:t>
            </a:r>
          </a:p>
          <a:p>
            <a:endParaRPr lang="en-GB" sz="2000" b="1" dirty="0"/>
          </a:p>
          <a:p>
            <a:r>
              <a:rPr lang="en-GB" sz="2400" dirty="0" smtClean="0"/>
              <a:t>Sam is setting up a new café as a business.  He uses a search engine to find images from UK websites and adds them to his menu.  Select </a:t>
            </a:r>
            <a:r>
              <a:rPr lang="en-GB" sz="2400" b="1" dirty="0" smtClean="0"/>
              <a:t>two</a:t>
            </a:r>
            <a:r>
              <a:rPr lang="en-GB" sz="2400" dirty="0" smtClean="0"/>
              <a:t> statements that are true about this situation (2 marks)</a:t>
            </a:r>
          </a:p>
          <a:p>
            <a:endParaRPr lang="en-GB" dirty="0"/>
          </a:p>
          <a:p>
            <a:r>
              <a:rPr lang="en-GB" sz="2400" dirty="0" smtClean="0"/>
              <a:t>All images on the internet are free from copyright so can be used wherever he wants</a:t>
            </a:r>
          </a:p>
          <a:p>
            <a:r>
              <a:rPr lang="en-GB" sz="2400" dirty="0" smtClean="0"/>
              <a:t>He has broken UK Law because he is making money from his café</a:t>
            </a:r>
          </a:p>
          <a:p>
            <a:r>
              <a:rPr lang="en-GB" sz="2400" dirty="0" smtClean="0"/>
              <a:t>He has not broke the law because he did not know the images were protected under copyright</a:t>
            </a:r>
          </a:p>
          <a:p>
            <a:r>
              <a:rPr lang="en-GB" sz="2400" dirty="0" smtClean="0"/>
              <a:t>He is likely to be fined under the Copyright, Designs and Patents Act 1988</a:t>
            </a:r>
          </a:p>
          <a:p>
            <a:r>
              <a:rPr lang="en-GB" sz="2400" dirty="0" smtClean="0"/>
              <a:t>He has not broken the law because his images are not from a company website.</a:t>
            </a:r>
          </a:p>
        </p:txBody>
      </p:sp>
      <p:sp>
        <p:nvSpPr>
          <p:cNvPr id="2" name="Rectangle 1"/>
          <p:cNvSpPr/>
          <p:nvPr/>
        </p:nvSpPr>
        <p:spPr>
          <a:xfrm>
            <a:off x="871972" y="2708920"/>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871972" y="3429000"/>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871972" y="4149080"/>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71972" y="4941168"/>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871972" y="5661248"/>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266200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1043608" y="0"/>
            <a:ext cx="7344816" cy="2800767"/>
          </a:xfrm>
          <a:prstGeom prst="rect">
            <a:avLst/>
          </a:prstGeom>
        </p:spPr>
        <p:txBody>
          <a:bodyPr wrap="square">
            <a:spAutoFit/>
          </a:bodyPr>
          <a:lstStyle/>
          <a:p>
            <a:r>
              <a:rPr lang="en-GB" sz="3600" b="1" dirty="0" smtClean="0"/>
              <a:t>Model </a:t>
            </a:r>
            <a:r>
              <a:rPr lang="en-GB" sz="3600" b="1" smtClean="0"/>
              <a:t>Answer </a:t>
            </a:r>
            <a:r>
              <a:rPr lang="en-GB" sz="3600" b="1" smtClean="0"/>
              <a:t>2</a:t>
            </a:r>
            <a:endParaRPr lang="en-GB" sz="3600" b="1" dirty="0" smtClean="0"/>
          </a:p>
          <a:p>
            <a:endParaRPr lang="en-GB" sz="2000" b="1" dirty="0"/>
          </a:p>
          <a:p>
            <a:pPr marL="342900" indent="-342900">
              <a:buFont typeface="Wingdings 2"/>
              <a:buChar char="R"/>
            </a:pPr>
            <a:r>
              <a:rPr lang="en-GB" sz="2400" b="1" dirty="0" smtClean="0">
                <a:solidFill>
                  <a:srgbClr val="00B050"/>
                </a:solidFill>
              </a:rPr>
              <a:t>He has broken UK Law because he is making money from his café</a:t>
            </a:r>
          </a:p>
          <a:p>
            <a:pPr marL="342900" indent="-342900">
              <a:buFont typeface="Wingdings 2"/>
              <a:buChar char="R"/>
            </a:pPr>
            <a:endParaRPr lang="en-GB" sz="2400" b="1" dirty="0" smtClean="0">
              <a:solidFill>
                <a:srgbClr val="00B050"/>
              </a:solidFill>
            </a:endParaRPr>
          </a:p>
          <a:p>
            <a:r>
              <a:rPr lang="en-GB" sz="2400" b="1" dirty="0" smtClean="0">
                <a:solidFill>
                  <a:srgbClr val="00B050"/>
                </a:solidFill>
                <a:sym typeface="Wingdings 2"/>
              </a:rPr>
              <a:t>  </a:t>
            </a:r>
            <a:r>
              <a:rPr lang="en-GB" sz="2400" b="1" dirty="0" smtClean="0">
                <a:solidFill>
                  <a:srgbClr val="00B050"/>
                </a:solidFill>
              </a:rPr>
              <a:t>He is likely to be fined under the Copyright, Designs and Patents Act 1988</a:t>
            </a:r>
          </a:p>
        </p:txBody>
      </p:sp>
    </p:spTree>
    <p:extLst>
      <p:ext uri="{BB962C8B-B14F-4D97-AF65-F5344CB8AC3E}">
        <p14:creationId xmlns:p14="http://schemas.microsoft.com/office/powerpoint/2010/main" val="33684055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2277547"/>
          </a:xfrm>
          <a:prstGeom prst="rect">
            <a:avLst/>
          </a:prstGeom>
        </p:spPr>
        <p:txBody>
          <a:bodyPr wrap="square">
            <a:spAutoFit/>
          </a:bodyPr>
          <a:lstStyle/>
          <a:p>
            <a:endParaRPr lang="en-GB" sz="3400" b="1" dirty="0"/>
          </a:p>
          <a:p>
            <a:r>
              <a:rPr lang="en-GB" sz="3600" dirty="0" smtClean="0"/>
              <a:t>You should know the basics of some UK legislation.</a:t>
            </a:r>
          </a:p>
          <a:p>
            <a:endParaRPr lang="en-GB" sz="3600" dirty="0" smtClean="0"/>
          </a:p>
        </p:txBody>
      </p:sp>
    </p:spTree>
    <p:extLst>
      <p:ext uri="{BB962C8B-B14F-4D97-AF65-F5344CB8AC3E}">
        <p14:creationId xmlns:p14="http://schemas.microsoft.com/office/powerpoint/2010/main" val="4022929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3816429"/>
          </a:xfrm>
          <a:prstGeom prst="rect">
            <a:avLst/>
          </a:prstGeom>
        </p:spPr>
        <p:txBody>
          <a:bodyPr wrap="square">
            <a:spAutoFit/>
          </a:bodyPr>
          <a:lstStyle/>
          <a:p>
            <a:pPr algn="ctr"/>
            <a:r>
              <a:rPr lang="en-GB" sz="3400" b="1" dirty="0" smtClean="0"/>
              <a:t>DATA PROTECTION ACT 1998</a:t>
            </a:r>
          </a:p>
          <a:p>
            <a:endParaRPr lang="en-GB" sz="3400" b="1" dirty="0" smtClean="0"/>
          </a:p>
          <a:p>
            <a:r>
              <a:rPr lang="en-GB" sz="3400" dirty="0" smtClean="0"/>
              <a:t>Businesses must conform to the eight principles to protect the data that they hold about customers.</a:t>
            </a:r>
            <a:endParaRPr lang="en-GB" sz="3400" dirty="0"/>
          </a:p>
          <a:p>
            <a:endParaRPr lang="en-GB" sz="3600" dirty="0" smtClean="0"/>
          </a:p>
          <a:p>
            <a:endParaRPr lang="en-GB" sz="3600" dirty="0" smtClean="0"/>
          </a:p>
        </p:txBody>
      </p:sp>
    </p:spTree>
    <p:extLst>
      <p:ext uri="{BB962C8B-B14F-4D97-AF65-F5344CB8AC3E}">
        <p14:creationId xmlns:p14="http://schemas.microsoft.com/office/powerpoint/2010/main" val="30086925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2800767"/>
          </a:xfrm>
          <a:prstGeom prst="rect">
            <a:avLst/>
          </a:prstGeom>
        </p:spPr>
        <p:txBody>
          <a:bodyPr wrap="square">
            <a:spAutoFit/>
          </a:bodyPr>
          <a:lstStyle/>
          <a:p>
            <a:pPr algn="ctr"/>
            <a:r>
              <a:rPr lang="en-GB" sz="3400" b="1" dirty="0" smtClean="0"/>
              <a:t>COMPUTER MISUSE ACT 1990</a:t>
            </a:r>
          </a:p>
          <a:p>
            <a:pPr algn="ctr"/>
            <a:endParaRPr lang="en-GB" sz="3400" b="1" dirty="0"/>
          </a:p>
          <a:p>
            <a:r>
              <a:rPr lang="en-GB" sz="3600" dirty="0" smtClean="0"/>
              <a:t>This law was created to punish hackers and creators of viruses.</a:t>
            </a:r>
          </a:p>
          <a:p>
            <a:endParaRPr lang="en-GB" sz="3600" dirty="0" smtClean="0"/>
          </a:p>
        </p:txBody>
      </p:sp>
    </p:spTree>
    <p:extLst>
      <p:ext uri="{BB962C8B-B14F-4D97-AF65-F5344CB8AC3E}">
        <p14:creationId xmlns:p14="http://schemas.microsoft.com/office/powerpoint/2010/main" val="17269323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3877985"/>
          </a:xfrm>
          <a:prstGeom prst="rect">
            <a:avLst/>
          </a:prstGeom>
        </p:spPr>
        <p:txBody>
          <a:bodyPr wrap="square">
            <a:spAutoFit/>
          </a:bodyPr>
          <a:lstStyle/>
          <a:p>
            <a:pPr algn="ctr"/>
            <a:r>
              <a:rPr lang="en-GB" sz="3400" b="1" dirty="0" smtClean="0"/>
              <a:t>COPYRIGHT, DESIGNS AND PATENTS</a:t>
            </a:r>
          </a:p>
          <a:p>
            <a:pPr algn="ctr"/>
            <a:r>
              <a:rPr lang="en-GB" sz="3400" b="1" dirty="0" smtClean="0"/>
              <a:t>ACT 1998</a:t>
            </a:r>
          </a:p>
          <a:p>
            <a:pPr algn="ctr"/>
            <a:endParaRPr lang="en-GB" sz="3400" b="1" dirty="0"/>
          </a:p>
          <a:p>
            <a:r>
              <a:rPr lang="en-GB" sz="3600" dirty="0" smtClean="0"/>
              <a:t>Copyright protects people’s original data such as artworks, music, code, books, etc.</a:t>
            </a:r>
          </a:p>
          <a:p>
            <a:endParaRPr lang="en-GB" sz="3600" dirty="0" smtClean="0"/>
          </a:p>
        </p:txBody>
      </p:sp>
    </p:spTree>
    <p:extLst>
      <p:ext uri="{BB962C8B-B14F-4D97-AF65-F5344CB8AC3E}">
        <p14:creationId xmlns:p14="http://schemas.microsoft.com/office/powerpoint/2010/main" val="30086925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4431983"/>
          </a:xfrm>
          <a:prstGeom prst="rect">
            <a:avLst/>
          </a:prstGeom>
        </p:spPr>
        <p:txBody>
          <a:bodyPr wrap="square">
            <a:spAutoFit/>
          </a:bodyPr>
          <a:lstStyle/>
          <a:p>
            <a:pPr algn="ctr"/>
            <a:r>
              <a:rPr lang="en-GB" sz="3400" b="1" dirty="0" smtClean="0"/>
              <a:t>FREEDOM OF INFORMATION</a:t>
            </a:r>
          </a:p>
          <a:p>
            <a:pPr algn="ctr"/>
            <a:r>
              <a:rPr lang="en-GB" sz="3400" b="1" dirty="0" smtClean="0"/>
              <a:t>ACT 2000</a:t>
            </a:r>
          </a:p>
          <a:p>
            <a:pPr algn="ctr"/>
            <a:endParaRPr lang="en-GB" sz="3400" b="1" dirty="0"/>
          </a:p>
          <a:p>
            <a:r>
              <a:rPr lang="en-GB" sz="3600" dirty="0" smtClean="0"/>
              <a:t>This gives people the right to see data held about them by organisations such as local councils or national government.</a:t>
            </a:r>
          </a:p>
          <a:p>
            <a:endParaRPr lang="en-GB" sz="3600" dirty="0" smtClean="0"/>
          </a:p>
        </p:txBody>
      </p:sp>
    </p:spTree>
    <p:extLst>
      <p:ext uri="{BB962C8B-B14F-4D97-AF65-F5344CB8AC3E}">
        <p14:creationId xmlns:p14="http://schemas.microsoft.com/office/powerpoint/2010/main" val="30086925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7755969"/>
          </a:xfrm>
          <a:prstGeom prst="rect">
            <a:avLst/>
          </a:prstGeom>
        </p:spPr>
        <p:txBody>
          <a:bodyPr wrap="square">
            <a:spAutoFit/>
          </a:bodyPr>
          <a:lstStyle/>
          <a:p>
            <a:pPr algn="ctr"/>
            <a:r>
              <a:rPr lang="en-GB" sz="3400" b="1" dirty="0" smtClean="0"/>
              <a:t>TECHNOLOGY USED FOR MONITORING</a:t>
            </a:r>
          </a:p>
          <a:p>
            <a:pPr algn="ctr"/>
            <a:endParaRPr lang="en-GB" sz="2000" b="1" dirty="0"/>
          </a:p>
          <a:p>
            <a:r>
              <a:rPr lang="en-GB" sz="3200" dirty="0" smtClean="0"/>
              <a:t>Technology can be used to monitor people’s movements and communications.</a:t>
            </a:r>
          </a:p>
          <a:p>
            <a:endParaRPr lang="en-GB" sz="2000" b="1" dirty="0" smtClean="0"/>
          </a:p>
          <a:p>
            <a:r>
              <a:rPr lang="en-GB" sz="3200" b="1" dirty="0" smtClean="0"/>
              <a:t>Movements: </a:t>
            </a:r>
          </a:p>
          <a:p>
            <a:r>
              <a:rPr lang="en-GB" sz="3200" dirty="0" smtClean="0"/>
              <a:t>CCTV camera</a:t>
            </a:r>
          </a:p>
          <a:p>
            <a:r>
              <a:rPr lang="en-GB" sz="3200" dirty="0" smtClean="0"/>
              <a:t>GPS (like those in smartphones0</a:t>
            </a:r>
          </a:p>
          <a:p>
            <a:r>
              <a:rPr lang="en-GB" sz="3200" dirty="0" smtClean="0"/>
              <a:t>Data from airports, such as passenger lists</a:t>
            </a:r>
          </a:p>
          <a:p>
            <a:endParaRPr lang="en-GB" sz="2000" b="1" dirty="0" smtClean="0"/>
          </a:p>
          <a:p>
            <a:r>
              <a:rPr lang="en-GB" sz="3200" b="1" dirty="0" smtClean="0"/>
              <a:t>Communications:</a:t>
            </a:r>
          </a:p>
          <a:p>
            <a:r>
              <a:rPr lang="en-GB" sz="3200" dirty="0" smtClean="0"/>
              <a:t>Monitoring email</a:t>
            </a:r>
          </a:p>
          <a:p>
            <a:r>
              <a:rPr lang="en-GB" sz="3200" dirty="0" smtClean="0"/>
              <a:t>Monitoring website visits</a:t>
            </a:r>
          </a:p>
          <a:p>
            <a:r>
              <a:rPr lang="en-GB" sz="3200" dirty="0" smtClean="0"/>
              <a:t>Logging keywords typed into search engines</a:t>
            </a:r>
          </a:p>
          <a:p>
            <a:endParaRPr lang="en-GB" sz="3600" dirty="0" smtClean="0"/>
          </a:p>
          <a:p>
            <a:endParaRPr lang="en-GB" sz="3600" dirty="0" smtClean="0"/>
          </a:p>
        </p:txBody>
      </p:sp>
    </p:spTree>
    <p:extLst>
      <p:ext uri="{BB962C8B-B14F-4D97-AF65-F5344CB8AC3E}">
        <p14:creationId xmlns:p14="http://schemas.microsoft.com/office/powerpoint/2010/main" val="41606842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55576" y="0"/>
            <a:ext cx="7560840" cy="4832092"/>
          </a:xfrm>
          <a:prstGeom prst="rect">
            <a:avLst/>
          </a:prstGeom>
        </p:spPr>
        <p:txBody>
          <a:bodyPr wrap="square">
            <a:spAutoFit/>
          </a:bodyPr>
          <a:lstStyle/>
          <a:p>
            <a:r>
              <a:rPr lang="en-GB" sz="3600" b="1" dirty="0" smtClean="0"/>
              <a:t>Model Question </a:t>
            </a:r>
            <a:r>
              <a:rPr lang="en-GB" sz="3600" b="1" dirty="0" smtClean="0"/>
              <a:t>1</a:t>
            </a:r>
          </a:p>
          <a:p>
            <a:endParaRPr lang="en-GB" sz="2000" b="1" dirty="0"/>
          </a:p>
          <a:p>
            <a:r>
              <a:rPr lang="en-GB" sz="2800" dirty="0" smtClean="0"/>
              <a:t>Carla uses social media website and has started chatting regularly to a user called Brian.  It looks like they have a lot in common and he has sent her photographs of himself.  He has recently suggested that they meet for a coffee, as they live quite close to each other.</a:t>
            </a:r>
          </a:p>
          <a:p>
            <a:endParaRPr lang="en-GB" sz="2800" dirty="0"/>
          </a:p>
          <a:p>
            <a:r>
              <a:rPr lang="en-GB" sz="2800" dirty="0" smtClean="0"/>
              <a:t>Describe two potential risks of this situation and describe what Carla should do.  (6 marks)</a:t>
            </a:r>
          </a:p>
        </p:txBody>
      </p:sp>
    </p:spTree>
    <p:extLst>
      <p:ext uri="{BB962C8B-B14F-4D97-AF65-F5344CB8AC3E}">
        <p14:creationId xmlns:p14="http://schemas.microsoft.com/office/powerpoint/2010/main" val="39819122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31001" y="0"/>
            <a:ext cx="7657423" cy="4832092"/>
          </a:xfrm>
          <a:prstGeom prst="rect">
            <a:avLst/>
          </a:prstGeom>
        </p:spPr>
        <p:txBody>
          <a:bodyPr wrap="square">
            <a:spAutoFit/>
          </a:bodyPr>
          <a:lstStyle/>
          <a:p>
            <a:r>
              <a:rPr lang="en-GB" sz="3600" b="1" dirty="0" smtClean="0"/>
              <a:t>Model Answer </a:t>
            </a:r>
            <a:r>
              <a:rPr lang="en-GB" sz="3600" b="1" dirty="0" smtClean="0"/>
              <a:t>1</a:t>
            </a:r>
            <a:endParaRPr lang="en-GB" sz="3600" b="1" dirty="0"/>
          </a:p>
          <a:p>
            <a:endParaRPr lang="en-GB" sz="2000" b="1" dirty="0">
              <a:solidFill>
                <a:srgbClr val="00B050"/>
              </a:solidFill>
            </a:endParaRPr>
          </a:p>
          <a:p>
            <a:pPr lvl="1" indent="-457200">
              <a:buFont typeface="Wingdings 2"/>
              <a:buChar char="R"/>
            </a:pPr>
            <a:r>
              <a:rPr lang="en-GB" sz="2800" b="1" dirty="0" smtClean="0">
                <a:solidFill>
                  <a:srgbClr val="00B050"/>
                </a:solidFill>
              </a:rPr>
              <a:t>Carla does not know Brian personally, therefore she cannot trust what he says or know that the photos are actually of him.  She should not meet him at his home as it could be dangerous.  If she chooses to meet him, then she should not go alone, should make sure other people know where she will be and only agree to meet him somewhere public, such as a café.</a:t>
            </a:r>
            <a:endParaRPr lang="en-GB" sz="2800" b="1" dirty="0">
              <a:solidFill>
                <a:srgbClr val="00B050"/>
              </a:solidFill>
            </a:endParaRPr>
          </a:p>
        </p:txBody>
      </p:sp>
    </p:spTree>
    <p:extLst>
      <p:ext uri="{BB962C8B-B14F-4D97-AF65-F5344CB8AC3E}">
        <p14:creationId xmlns:p14="http://schemas.microsoft.com/office/powerpoint/2010/main" val="19241401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1799</TotalTime>
  <Words>452</Words>
  <Application>Microsoft Office PowerPoint</Application>
  <PresentationFormat>On-screen Show (4:3)</PresentationFormat>
  <Paragraphs>52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Welshpool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 Smith</dc:creator>
  <cp:lastModifiedBy>Debbie Smith</cp:lastModifiedBy>
  <cp:revision>111</cp:revision>
  <dcterms:created xsi:type="dcterms:W3CDTF">2016-01-05T10:24:39Z</dcterms:created>
  <dcterms:modified xsi:type="dcterms:W3CDTF">2017-04-04T13:22:40Z</dcterms:modified>
</cp:coreProperties>
</file>