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90" r:id="rId2"/>
    <p:sldId id="371" r:id="rId3"/>
    <p:sldId id="372" r:id="rId4"/>
    <p:sldId id="373" r:id="rId5"/>
    <p:sldId id="374" r:id="rId6"/>
    <p:sldId id="375" r:id="rId7"/>
    <p:sldId id="376" r:id="rId8"/>
    <p:sldId id="377" r:id="rId9"/>
    <p:sldId id="378" r:id="rId10"/>
    <p:sldId id="379" r:id="rId11"/>
    <p:sldId id="380" r:id="rId12"/>
    <p:sldId id="332" r:id="rId13"/>
    <p:sldId id="327" r:id="rId14"/>
    <p:sldId id="38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24EE2F-A298-4FF0-83D3-4F83F1C1FD86}" type="datetimeFigureOut">
              <a:rPr lang="en-GB" smtClean="0"/>
              <a:t>04/04/2017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919FA-B243-4543-882A-1ECC29B8E346}" type="slidenum">
              <a:rPr lang="en-GB" smtClean="0"/>
              <a:t>‹#›</a:t>
            </a:fld>
            <a:endParaRPr lang="en-GB"/>
          </a:p>
        </p:txBody>
      </p:sp>
    </p:spTree>
    <p:extLst>
      <p:ext uri="{BB962C8B-B14F-4D97-AF65-F5344CB8AC3E}">
        <p14:creationId xmlns:p14="http://schemas.microsoft.com/office/powerpoint/2010/main" val="65336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04/04/2017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04/04/2017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04/04/2017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04/04/2017</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04/04/2017</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2" y="764704"/>
            <a:ext cx="8460432" cy="707886"/>
          </a:xfrm>
          <a:prstGeom prst="rect">
            <a:avLst/>
          </a:prstGeom>
        </p:spPr>
        <p:txBody>
          <a:bodyPr wrap="square">
            <a:spAutoFit/>
          </a:bodyPr>
          <a:lstStyle/>
          <a:p>
            <a:pPr algn="ctr"/>
            <a:r>
              <a:rPr lang="en-GB" sz="4000" b="1" dirty="0" smtClean="0"/>
              <a:t>PROTECTION OF DATA</a:t>
            </a:r>
            <a:endParaRPr lang="en-GB" sz="4000" b="1" dirty="0"/>
          </a:p>
        </p:txBody>
      </p:sp>
      <p:sp>
        <p:nvSpPr>
          <p:cNvPr id="3" name="AutoShape 2" descr="Connect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6" name="Picture 2" descr="C:\Users\debbie.smith.WHS.010\AppData\Local\Microsoft\Windows\Temporary Internet Files\Content.IE5\R2WWMN7P\f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060848"/>
            <a:ext cx="4048125" cy="303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6924973"/>
          </a:xfrm>
          <a:prstGeom prst="rect">
            <a:avLst/>
          </a:prstGeom>
        </p:spPr>
        <p:txBody>
          <a:bodyPr wrap="square">
            <a:spAutoFit/>
          </a:bodyPr>
          <a:lstStyle/>
          <a:p>
            <a:pPr algn="ctr"/>
            <a:r>
              <a:rPr lang="en-GB" sz="4000" b="1" dirty="0" smtClean="0"/>
              <a:t>PERSONAL SAFETY</a:t>
            </a:r>
          </a:p>
          <a:p>
            <a:pPr algn="ctr"/>
            <a:endParaRPr lang="en-GB" sz="4000" b="1" dirty="0" smtClean="0"/>
          </a:p>
          <a:p>
            <a:r>
              <a:rPr lang="en-GB" sz="3600" dirty="0" smtClean="0"/>
              <a:t>Security settings can be used on social networking sites to protect users’ privacy and reputation.</a:t>
            </a:r>
          </a:p>
          <a:p>
            <a:endParaRPr lang="en-GB" sz="3600" dirty="0"/>
          </a:p>
          <a:p>
            <a:r>
              <a:rPr lang="en-GB" sz="3600" dirty="0" smtClean="0"/>
              <a:t>This is important as not everyone is who they claim to be.  Also, you might not want your teacher or colleague to see something that is embarrassing or harmful to your reputation.</a:t>
            </a:r>
            <a:endParaRPr lang="en-GB" sz="3600" dirty="0"/>
          </a:p>
          <a:p>
            <a:pPr algn="ctr"/>
            <a:endParaRPr lang="en-GB" sz="4000" b="1"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7478970"/>
          </a:xfrm>
          <a:prstGeom prst="rect">
            <a:avLst/>
          </a:prstGeom>
        </p:spPr>
        <p:txBody>
          <a:bodyPr wrap="square">
            <a:spAutoFit/>
          </a:bodyPr>
          <a:lstStyle/>
          <a:p>
            <a:pPr algn="ctr"/>
            <a:r>
              <a:rPr lang="en-GB" sz="4000" b="1" dirty="0" smtClean="0"/>
              <a:t>IDENTITY THEFT</a:t>
            </a:r>
          </a:p>
          <a:p>
            <a:pPr algn="ctr"/>
            <a:endParaRPr lang="en-GB" sz="2000" dirty="0" smtClean="0"/>
          </a:p>
          <a:p>
            <a:r>
              <a:rPr lang="en-GB" sz="3600" dirty="0" smtClean="0"/>
              <a:t>Identity theft is where someone uses another individual’s personal details to pretend they are them</a:t>
            </a:r>
          </a:p>
          <a:p>
            <a:endParaRPr lang="en-GB" sz="2000" dirty="0"/>
          </a:p>
          <a:p>
            <a:r>
              <a:rPr lang="en-GB" sz="3600" dirty="0" smtClean="0"/>
              <a:t>They may set up accounts, access bank accounts or make purchases.</a:t>
            </a:r>
          </a:p>
          <a:p>
            <a:r>
              <a:rPr lang="en-GB" sz="3600" dirty="0"/>
              <a:t/>
            </a:r>
            <a:br>
              <a:rPr lang="en-GB" sz="3600" dirty="0"/>
            </a:br>
            <a:r>
              <a:rPr lang="en-GB" sz="3600" dirty="0" smtClean="0"/>
              <a:t>This threat can be prevented most effectively by users keeping their personal details private including on social networking sites.</a:t>
            </a:r>
            <a:endParaRPr lang="en-GB" sz="3600" dirty="0"/>
          </a:p>
          <a:p>
            <a:pPr algn="ctr"/>
            <a:endParaRPr lang="en-GB" sz="4000" b="1"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560840" cy="2739211"/>
          </a:xfrm>
          <a:prstGeom prst="rect">
            <a:avLst/>
          </a:prstGeom>
        </p:spPr>
        <p:txBody>
          <a:bodyPr wrap="square">
            <a:spAutoFit/>
          </a:bodyPr>
          <a:lstStyle/>
          <a:p>
            <a:r>
              <a:rPr lang="en-GB" sz="3600" b="1" dirty="0" smtClean="0"/>
              <a:t>Model </a:t>
            </a:r>
            <a:r>
              <a:rPr lang="en-GB" sz="3600" b="1" dirty="0" smtClean="0"/>
              <a:t>Question 1</a:t>
            </a:r>
          </a:p>
          <a:p>
            <a:endParaRPr lang="en-GB" sz="3400" b="1" dirty="0"/>
          </a:p>
          <a:p>
            <a:r>
              <a:rPr lang="en-GB" sz="3400" dirty="0" smtClean="0"/>
              <a:t>Explain two measures you can take to protect your e-reputation.  (4 marks)</a:t>
            </a:r>
          </a:p>
          <a:p>
            <a:endParaRPr lang="en-GB" sz="3400" dirty="0"/>
          </a:p>
        </p:txBody>
      </p:sp>
      <p:sp>
        <p:nvSpPr>
          <p:cNvPr id="7" name="Rounded Rectangle 6"/>
          <p:cNvSpPr/>
          <p:nvPr/>
        </p:nvSpPr>
        <p:spPr>
          <a:xfrm>
            <a:off x="4860032" y="4581128"/>
            <a:ext cx="2894689"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p>
          <a:p>
            <a:pPr algn="ctr"/>
            <a:r>
              <a:rPr lang="en-GB" dirty="0" smtClean="0"/>
              <a:t>The question is worth four marks – you need to give a detailed explanation of data protection measures to get full marks.</a:t>
            </a:r>
            <a:endParaRPr lang="en-GB" dirty="0"/>
          </a:p>
        </p:txBody>
      </p:sp>
    </p:spTree>
    <p:extLst>
      <p:ext uri="{BB962C8B-B14F-4D97-AF65-F5344CB8AC3E}">
        <p14:creationId xmlns:p14="http://schemas.microsoft.com/office/powerpoint/2010/main" val="39819122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31001" y="0"/>
            <a:ext cx="7657423" cy="7201972"/>
          </a:xfrm>
          <a:prstGeom prst="rect">
            <a:avLst/>
          </a:prstGeom>
        </p:spPr>
        <p:txBody>
          <a:bodyPr wrap="square">
            <a:spAutoFit/>
          </a:bodyPr>
          <a:lstStyle/>
          <a:p>
            <a:r>
              <a:rPr lang="en-GB" sz="3600" b="1" dirty="0" smtClean="0"/>
              <a:t>Model Answer </a:t>
            </a:r>
            <a:r>
              <a:rPr lang="en-GB" sz="3600" b="1" dirty="0" smtClean="0"/>
              <a:t>1</a:t>
            </a:r>
            <a:endParaRPr lang="en-GB" sz="3600" b="1" dirty="0"/>
          </a:p>
          <a:p>
            <a:r>
              <a:rPr lang="en-GB" sz="3600" dirty="0" smtClean="0"/>
              <a:t>Any two of the following:</a:t>
            </a:r>
          </a:p>
          <a:p>
            <a:endParaRPr lang="en-GB" sz="2000" dirty="0"/>
          </a:p>
          <a:p>
            <a:pPr lvl="1" indent="-457200">
              <a:buFont typeface="Wingdings 2"/>
              <a:buChar char="R"/>
            </a:pPr>
            <a:r>
              <a:rPr lang="en-GB" sz="2800" b="1" dirty="0" smtClean="0">
                <a:solidFill>
                  <a:srgbClr val="00B050"/>
                </a:solidFill>
              </a:rPr>
              <a:t>Computer viruses are malicious programs which replicate and can damage or steal data.  Anti-virus software can be used to scan for infected files and delete the virus or quarantine the infected files.</a:t>
            </a:r>
          </a:p>
          <a:p>
            <a:pPr lvl="1" indent="-457200">
              <a:buFont typeface="Wingdings 2"/>
              <a:buChar char="R"/>
            </a:pPr>
            <a:r>
              <a:rPr lang="en-GB" sz="2800" b="1" dirty="0" smtClean="0">
                <a:solidFill>
                  <a:srgbClr val="00B050"/>
                </a:solidFill>
              </a:rPr>
              <a:t>Phishing emails are a threat because they pretend to be from a legitimate sender and try to trick you into clicking a link or revealing your personal details.  To protect against phishing emails, users should use good practice and common sense and be alter for indicators of a fake email.</a:t>
            </a:r>
          </a:p>
          <a:p>
            <a:pPr lvl="1" indent="-457200">
              <a:buFont typeface="Wingdings 2"/>
              <a:buChar char="R"/>
            </a:pPr>
            <a:endParaRPr lang="en-GB" sz="3400" b="1" dirty="0">
              <a:solidFill>
                <a:srgbClr val="00B050"/>
              </a:solidFill>
            </a:endParaRPr>
          </a:p>
        </p:txBody>
      </p:sp>
    </p:spTree>
    <p:extLst>
      <p:ext uri="{BB962C8B-B14F-4D97-AF65-F5344CB8AC3E}">
        <p14:creationId xmlns:p14="http://schemas.microsoft.com/office/powerpoint/2010/main" val="19241401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31001" y="0"/>
            <a:ext cx="7657423" cy="7201972"/>
          </a:xfrm>
          <a:prstGeom prst="rect">
            <a:avLst/>
          </a:prstGeom>
        </p:spPr>
        <p:txBody>
          <a:bodyPr wrap="square">
            <a:spAutoFit/>
          </a:bodyPr>
          <a:lstStyle/>
          <a:p>
            <a:r>
              <a:rPr lang="en-GB" sz="3600" b="1" dirty="0" smtClean="0"/>
              <a:t>Model Answer </a:t>
            </a:r>
            <a:r>
              <a:rPr lang="en-GB" sz="3600" b="1" dirty="0" smtClean="0"/>
              <a:t>1</a:t>
            </a:r>
            <a:endParaRPr lang="en-GB" sz="3600" b="1" dirty="0"/>
          </a:p>
          <a:p>
            <a:r>
              <a:rPr lang="en-GB" sz="3600" dirty="0" smtClean="0"/>
              <a:t>Any two of the following:</a:t>
            </a:r>
          </a:p>
          <a:p>
            <a:endParaRPr lang="en-GB" sz="2000" dirty="0"/>
          </a:p>
          <a:p>
            <a:pPr lvl="1" indent="-457200">
              <a:buFont typeface="Wingdings 2"/>
              <a:buChar char="R"/>
            </a:pPr>
            <a:r>
              <a:rPr lang="en-GB" sz="2800" b="1" dirty="0" smtClean="0">
                <a:solidFill>
                  <a:srgbClr val="00B050"/>
                </a:solidFill>
              </a:rPr>
              <a:t>Hackers are people who try to access areas of a network without authorisation.  A firewall can protect against hackers because it monitors data going in and out of a network and can prevent hackers from gaining access.</a:t>
            </a:r>
          </a:p>
          <a:p>
            <a:pPr lvl="1" indent="-457200">
              <a:buFont typeface="Wingdings 2"/>
              <a:buChar char="R"/>
            </a:pPr>
            <a:r>
              <a:rPr lang="en-GB" sz="2800" b="1" dirty="0" smtClean="0">
                <a:solidFill>
                  <a:srgbClr val="00B050"/>
                </a:solidFill>
              </a:rPr>
              <a:t>An opportunist threat might be a person who finds an unattended computer that has been logged into a system, and they decide to use it to access unauthorised data.  This could be prevented with physical security such as locks on the doors, CCTV and ensuring computers are locked or logged off when not in use.</a:t>
            </a:r>
          </a:p>
          <a:p>
            <a:pPr lvl="1" indent="-457200">
              <a:buFont typeface="Wingdings 2"/>
              <a:buChar char="R"/>
            </a:pPr>
            <a:endParaRPr lang="en-GB" sz="3400" b="1" dirty="0">
              <a:solidFill>
                <a:srgbClr val="00B050"/>
              </a:solidFill>
            </a:endParaRPr>
          </a:p>
        </p:txBody>
      </p:sp>
    </p:spTree>
    <p:extLst>
      <p:ext uri="{BB962C8B-B14F-4D97-AF65-F5344CB8AC3E}">
        <p14:creationId xmlns:p14="http://schemas.microsoft.com/office/powerpoint/2010/main" val="900225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3170099"/>
          </a:xfrm>
          <a:prstGeom prst="rect">
            <a:avLst/>
          </a:prstGeom>
        </p:spPr>
        <p:txBody>
          <a:bodyPr wrap="square">
            <a:spAutoFit/>
          </a:bodyPr>
          <a:lstStyle/>
          <a:p>
            <a:pPr algn="ctr"/>
            <a:r>
              <a:rPr lang="en-GB" sz="4000" b="1" dirty="0" smtClean="0"/>
              <a:t>PHYSICAL BARRIERS</a:t>
            </a:r>
          </a:p>
          <a:p>
            <a:pPr algn="ctr"/>
            <a:endParaRPr lang="en-GB" sz="4000" b="1" dirty="0"/>
          </a:p>
          <a:p>
            <a:r>
              <a:rPr lang="en-GB" sz="4000" dirty="0" smtClean="0"/>
              <a:t>Real world protection such as locks on doors, CCTV cameras and turning computers off at night.</a:t>
            </a:r>
          </a:p>
        </p:txBody>
      </p:sp>
    </p:spTree>
    <p:extLst>
      <p:ext uri="{BB962C8B-B14F-4D97-AF65-F5344CB8AC3E}">
        <p14:creationId xmlns:p14="http://schemas.microsoft.com/office/powerpoint/2010/main" val="2391384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4401205"/>
          </a:xfrm>
          <a:prstGeom prst="rect">
            <a:avLst/>
          </a:prstGeom>
        </p:spPr>
        <p:txBody>
          <a:bodyPr wrap="square">
            <a:spAutoFit/>
          </a:bodyPr>
          <a:lstStyle/>
          <a:p>
            <a:pPr algn="ctr"/>
            <a:r>
              <a:rPr lang="en-GB" sz="4000" b="1" dirty="0" smtClean="0"/>
              <a:t>PASSWORD CONTROL OF ACCESS</a:t>
            </a:r>
          </a:p>
          <a:p>
            <a:pPr algn="ctr"/>
            <a:endParaRPr lang="en-GB" sz="4000" b="1" dirty="0"/>
          </a:p>
          <a:p>
            <a:r>
              <a:rPr lang="en-GB" sz="4000" dirty="0" smtClean="0"/>
              <a:t>Using strong passwords that are at least eight characters long and include at least on uppercase letter, lowercase letter, number and symbol.</a:t>
            </a:r>
          </a:p>
        </p:txBody>
      </p:sp>
    </p:spTree>
    <p:extLst>
      <p:ext uri="{BB962C8B-B14F-4D97-AF65-F5344CB8AC3E}">
        <p14:creationId xmlns:p14="http://schemas.microsoft.com/office/powerpoint/2010/main" val="127124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5016758"/>
          </a:xfrm>
          <a:prstGeom prst="rect">
            <a:avLst/>
          </a:prstGeom>
        </p:spPr>
        <p:txBody>
          <a:bodyPr wrap="square">
            <a:spAutoFit/>
          </a:bodyPr>
          <a:lstStyle/>
          <a:p>
            <a:pPr algn="ctr"/>
            <a:r>
              <a:rPr lang="en-GB" sz="4000" b="1" dirty="0" smtClean="0"/>
              <a:t>ACCESS LEVELS</a:t>
            </a:r>
          </a:p>
          <a:p>
            <a:pPr algn="ctr"/>
            <a:endParaRPr lang="en-GB" sz="4000" b="1" dirty="0"/>
          </a:p>
          <a:p>
            <a:r>
              <a:rPr lang="en-GB" sz="4000" dirty="0" smtClean="0"/>
              <a:t>Ensuring people only have access to the parts of the system they need and training them before giving them greater access.</a:t>
            </a:r>
          </a:p>
          <a:p>
            <a:pPr algn="ctr"/>
            <a:endParaRPr lang="en-GB" sz="4000" b="1" dirty="0" smtClean="0"/>
          </a:p>
          <a:p>
            <a:endParaRPr lang="en-GB" sz="4000" b="1" dirty="0" smtClean="0"/>
          </a:p>
        </p:txBody>
      </p:sp>
    </p:spTree>
    <p:extLst>
      <p:ext uri="{BB962C8B-B14F-4D97-AF65-F5344CB8AC3E}">
        <p14:creationId xmlns:p14="http://schemas.microsoft.com/office/powerpoint/2010/main" val="3919719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3785652"/>
          </a:xfrm>
          <a:prstGeom prst="rect">
            <a:avLst/>
          </a:prstGeom>
        </p:spPr>
        <p:txBody>
          <a:bodyPr wrap="square">
            <a:spAutoFit/>
          </a:bodyPr>
          <a:lstStyle/>
          <a:p>
            <a:pPr algn="ctr"/>
            <a:r>
              <a:rPr lang="en-GB" sz="4000" b="1" dirty="0" smtClean="0"/>
              <a:t>ANTI-VIRUS SOFTWARE</a:t>
            </a:r>
          </a:p>
          <a:p>
            <a:pPr algn="ctr"/>
            <a:endParaRPr lang="en-GB" sz="4000" b="1" dirty="0"/>
          </a:p>
          <a:p>
            <a:r>
              <a:rPr lang="en-GB" sz="4000" dirty="0" smtClean="0"/>
              <a:t>Software that deletes or quarantines viruses.</a:t>
            </a:r>
          </a:p>
          <a:p>
            <a:pPr algn="ctr"/>
            <a:endParaRPr lang="en-GB" sz="4000" b="1" dirty="0" smtClean="0"/>
          </a:p>
          <a:p>
            <a:endParaRPr lang="en-GB" sz="4000" b="1"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5632311"/>
          </a:xfrm>
          <a:prstGeom prst="rect">
            <a:avLst/>
          </a:prstGeom>
        </p:spPr>
        <p:txBody>
          <a:bodyPr wrap="square">
            <a:spAutoFit/>
          </a:bodyPr>
          <a:lstStyle/>
          <a:p>
            <a:pPr algn="ctr"/>
            <a:r>
              <a:rPr lang="en-GB" sz="4000" b="1" dirty="0" smtClean="0"/>
              <a:t>FIREWALL</a:t>
            </a:r>
          </a:p>
          <a:p>
            <a:pPr algn="ctr"/>
            <a:endParaRPr lang="en-GB" sz="4000" b="1" dirty="0"/>
          </a:p>
          <a:p>
            <a:r>
              <a:rPr lang="en-GB" sz="4000" dirty="0" smtClean="0"/>
              <a:t>Software that monitors data coming in and out of a network and protects it from viruses, malware and hackers.  It puts a ‘wall’ around a network.</a:t>
            </a:r>
          </a:p>
          <a:p>
            <a:pPr algn="ctr"/>
            <a:endParaRPr lang="en-GB" sz="4000" b="1" dirty="0" smtClean="0"/>
          </a:p>
          <a:p>
            <a:endParaRPr lang="en-GB" sz="4000" b="1"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5016758"/>
          </a:xfrm>
          <a:prstGeom prst="rect">
            <a:avLst/>
          </a:prstGeom>
        </p:spPr>
        <p:txBody>
          <a:bodyPr wrap="square">
            <a:spAutoFit/>
          </a:bodyPr>
          <a:lstStyle/>
          <a:p>
            <a:pPr algn="ctr"/>
            <a:r>
              <a:rPr lang="en-GB" sz="4000" b="1" dirty="0" smtClean="0"/>
              <a:t>ENCRYPTION</a:t>
            </a:r>
          </a:p>
          <a:p>
            <a:endParaRPr lang="en-GB" sz="4000" b="1" dirty="0" smtClean="0"/>
          </a:p>
          <a:p>
            <a:r>
              <a:rPr lang="en-GB" sz="4000" dirty="0" smtClean="0"/>
              <a:t>Turning data into a secret code before sending it over a network or the internet, so that if it is intercepted it will not be understood.</a:t>
            </a:r>
          </a:p>
          <a:p>
            <a:endParaRPr lang="en-GB" sz="4000" b="1"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4401205"/>
          </a:xfrm>
          <a:prstGeom prst="rect">
            <a:avLst/>
          </a:prstGeom>
        </p:spPr>
        <p:txBody>
          <a:bodyPr wrap="square">
            <a:spAutoFit/>
          </a:bodyPr>
          <a:lstStyle/>
          <a:p>
            <a:pPr algn="ctr"/>
            <a:r>
              <a:rPr lang="en-GB" sz="4000" b="1" dirty="0" smtClean="0"/>
              <a:t>BACK UP AND RECOVERY</a:t>
            </a:r>
          </a:p>
          <a:p>
            <a:pPr algn="ctr"/>
            <a:endParaRPr lang="en-GB" sz="4000" b="1" dirty="0" smtClean="0"/>
          </a:p>
          <a:p>
            <a:r>
              <a:rPr lang="en-GB" sz="4000" dirty="0" smtClean="0"/>
              <a:t>Making a copy of data in a different place to the original data in case the original becomes corrupt or is accidentally deleted.</a:t>
            </a:r>
          </a:p>
          <a:p>
            <a:endParaRPr lang="en-GB" sz="4000"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27584" y="77243"/>
            <a:ext cx="7586355" cy="7786747"/>
          </a:xfrm>
          <a:prstGeom prst="rect">
            <a:avLst/>
          </a:prstGeom>
        </p:spPr>
        <p:txBody>
          <a:bodyPr wrap="square">
            <a:spAutoFit/>
          </a:bodyPr>
          <a:lstStyle/>
          <a:p>
            <a:pPr algn="ctr"/>
            <a:r>
              <a:rPr lang="en-GB" sz="4000" b="1" dirty="0" smtClean="0"/>
              <a:t>RECOVERY</a:t>
            </a:r>
          </a:p>
          <a:p>
            <a:pPr algn="ctr"/>
            <a:endParaRPr lang="en-GB" sz="2000" b="1" dirty="0"/>
          </a:p>
          <a:p>
            <a:r>
              <a:rPr lang="en-GB" sz="3600" dirty="0" smtClean="0"/>
              <a:t>Replacing the data if something happens, such as deletion or corruption. This may include copying the files from the backup to their original location or using software recovery tools.  </a:t>
            </a:r>
          </a:p>
          <a:p>
            <a:endParaRPr lang="en-GB" sz="3600" dirty="0"/>
          </a:p>
          <a:p>
            <a:r>
              <a:rPr lang="en-GB" sz="3600" dirty="0" smtClean="0"/>
              <a:t>In servers, this may involve replacing a damaged drive with a new one already loaded with the backup data.</a:t>
            </a:r>
          </a:p>
          <a:p>
            <a:pPr algn="ctr"/>
            <a:endParaRPr lang="en-GB" sz="4000" b="1" dirty="0" smtClean="0"/>
          </a:p>
          <a:p>
            <a:endParaRPr lang="en-GB" sz="4000" b="1" dirty="0" smtClean="0"/>
          </a:p>
        </p:txBody>
      </p:sp>
    </p:spTree>
    <p:extLst>
      <p:ext uri="{BB962C8B-B14F-4D97-AF65-F5344CB8AC3E}">
        <p14:creationId xmlns:p14="http://schemas.microsoft.com/office/powerpoint/2010/main" val="1441376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1875</TotalTime>
  <Words>558</Words>
  <Application>Microsoft Office PowerPoint</Application>
  <PresentationFormat>On-screen Show (4:3)</PresentationFormat>
  <Paragraphs>53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114</cp:revision>
  <dcterms:created xsi:type="dcterms:W3CDTF">2016-01-05T10:24:39Z</dcterms:created>
  <dcterms:modified xsi:type="dcterms:W3CDTF">2017-04-04T13:16:35Z</dcterms:modified>
</cp:coreProperties>
</file>