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90" r:id="rId2"/>
    <p:sldId id="334" r:id="rId3"/>
    <p:sldId id="371" r:id="rId4"/>
    <p:sldId id="372" r:id="rId5"/>
    <p:sldId id="373" r:id="rId6"/>
    <p:sldId id="374" r:id="rId7"/>
    <p:sldId id="375" r:id="rId8"/>
    <p:sldId id="376" r:id="rId9"/>
    <p:sldId id="332" r:id="rId10"/>
    <p:sldId id="327" r:id="rId11"/>
    <p:sldId id="350" r:id="rId12"/>
    <p:sldId id="3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THREATS TO DATA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 descr="C:\Users\debbie.smith.WHS.010\AppData\Local\Microsoft\Windows\Temporary Internet Files\Content.IE5\EUBL1F87\38-proteger-privacidad-en-linea-internet-516x34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2204864"/>
            <a:ext cx="49149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31001" y="0"/>
            <a:ext cx="7657423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/>
          </a:p>
          <a:p>
            <a:endParaRPr lang="en-GB" sz="2000" dirty="0" smtClean="0"/>
          </a:p>
          <a:p>
            <a:r>
              <a:rPr lang="en-GB" sz="3200" dirty="0" smtClean="0"/>
              <a:t>A </a:t>
            </a:r>
            <a:r>
              <a:rPr lang="en-GB" sz="3200" dirty="0"/>
              <a:t>business does not have adequate security</a:t>
            </a:r>
            <a:r>
              <a:rPr lang="en-GB" sz="3200" dirty="0" smtClean="0"/>
              <a:t>:</a:t>
            </a:r>
          </a:p>
          <a:p>
            <a:endParaRPr lang="en-GB" sz="2000" dirty="0"/>
          </a:p>
          <a:p>
            <a:pPr marL="457200" indent="-457200">
              <a:buFont typeface="Arial" pitchFamily="34" charset="0"/>
              <a:buChar char="•"/>
            </a:pPr>
            <a:r>
              <a:rPr lang="en-GB" sz="3200" dirty="0"/>
              <a:t>There is a risk that information might be stolen.  This information is known as </a:t>
            </a:r>
            <a:r>
              <a:rPr lang="en-GB" sz="3600" b="1" dirty="0" smtClean="0">
                <a:solidFill>
                  <a:srgbClr val="00B050"/>
                </a:solidFill>
                <a:sym typeface="Wingdings 2"/>
              </a:rPr>
              <a:t> intellectual property</a:t>
            </a:r>
            <a:endParaRPr lang="en-GB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en-GB" sz="3200" dirty="0"/>
              <a:t>Competitors may use this to create their own inferior version of the product.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3200" dirty="0"/>
              <a:t>This could lead to mistrust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3200" dirty="0"/>
              <a:t>This may damage the company’s </a:t>
            </a:r>
            <a:r>
              <a:rPr lang="en-GB" sz="3200" b="1" dirty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200" b="1" dirty="0" smtClean="0">
                <a:solidFill>
                  <a:srgbClr val="00B050"/>
                </a:solidFill>
                <a:sym typeface="Wingdings 2"/>
              </a:rPr>
              <a:t>reputation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3200" dirty="0" smtClean="0">
                <a:sym typeface="Wingdings 2"/>
              </a:rPr>
              <a:t>Ul</a:t>
            </a:r>
            <a:r>
              <a:rPr lang="en-GB" sz="3200" dirty="0" smtClean="0"/>
              <a:t>timately </a:t>
            </a:r>
            <a:r>
              <a:rPr lang="en-GB" sz="3200" dirty="0"/>
              <a:t>this would lead to loss of </a:t>
            </a:r>
            <a:r>
              <a:rPr lang="en-GB" sz="3200" b="1" dirty="0">
                <a:solidFill>
                  <a:srgbClr val="00B050"/>
                </a:solidFill>
                <a:sym typeface="Wingdings 2"/>
              </a:rPr>
              <a:t> </a:t>
            </a:r>
            <a:r>
              <a:rPr lang="en-GB" sz="3200" b="1" dirty="0" smtClean="0">
                <a:solidFill>
                  <a:srgbClr val="00B050"/>
                </a:solidFill>
                <a:sym typeface="Wingdings 2"/>
              </a:rPr>
              <a:t>profits</a:t>
            </a:r>
            <a:endParaRPr lang="en-GB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2</a:t>
            </a:r>
          </a:p>
          <a:p>
            <a:endParaRPr lang="en-GB" sz="2000" b="1" dirty="0"/>
          </a:p>
          <a:p>
            <a:r>
              <a:rPr lang="en-GB" sz="3000" dirty="0" smtClean="0"/>
              <a:t>Describe two threats which can affect a business’ data.  (4 marks)</a:t>
            </a:r>
          </a:p>
          <a:p>
            <a:endParaRPr lang="en-GB" sz="3000" b="1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4860032" y="4581128"/>
            <a:ext cx="2894689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</a:p>
          <a:p>
            <a:pPr algn="ctr"/>
            <a:r>
              <a:rPr lang="en-GB" b="1" dirty="0" smtClean="0"/>
              <a:t>Describe</a:t>
            </a:r>
            <a:r>
              <a:rPr lang="en-GB" dirty="0" smtClean="0"/>
              <a:t> means you have to name the threats and explain what they are.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346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55576" y="0"/>
            <a:ext cx="770485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2</a:t>
            </a:r>
            <a:endParaRPr lang="en-GB" sz="3600" b="1" dirty="0" smtClean="0"/>
          </a:p>
          <a:p>
            <a:endParaRPr lang="en-GB" sz="3600" b="1" dirty="0"/>
          </a:p>
          <a:p>
            <a:r>
              <a:rPr lang="en-GB" sz="3600" b="1" dirty="0" smtClean="0">
                <a:solidFill>
                  <a:srgbClr val="00B050"/>
                </a:solidFill>
                <a:sym typeface="Wingdings 2"/>
              </a:rPr>
              <a:t> One threat which can affect a business could be a computer virus, which is a malicious program that can damage or steal data.</a:t>
            </a:r>
          </a:p>
          <a:p>
            <a:endParaRPr lang="en-GB" sz="3600" b="1" dirty="0" smtClean="0">
              <a:solidFill>
                <a:srgbClr val="00B050"/>
              </a:solidFill>
              <a:sym typeface="Wingdings 2"/>
            </a:endParaRPr>
          </a:p>
          <a:p>
            <a:r>
              <a:rPr lang="en-GB" sz="3600" b="1" dirty="0">
                <a:solidFill>
                  <a:srgbClr val="00B050"/>
                </a:solidFill>
                <a:sym typeface="Wingdings 2"/>
              </a:rPr>
              <a:t></a:t>
            </a:r>
            <a:r>
              <a:rPr lang="en-GB" sz="3600" b="1" dirty="0" smtClean="0">
                <a:solidFill>
                  <a:srgbClr val="00B050"/>
                </a:solidFill>
                <a:sym typeface="Wingdings 2"/>
              </a:rPr>
              <a:t> A second threat could accidental damage, which could include floods and fires.</a:t>
            </a:r>
            <a:endParaRPr lang="en-GB" sz="3600" dirty="0"/>
          </a:p>
          <a:p>
            <a:endParaRPr lang="en-GB" sz="3600" b="1" dirty="0" smtClean="0"/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415611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There are risks to the security of data or equipment.</a:t>
            </a:r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27584" y="77243"/>
            <a:ext cx="758635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OPPORTUNITY THREATS</a:t>
            </a:r>
          </a:p>
          <a:p>
            <a:pPr algn="ctr"/>
            <a:endParaRPr lang="en-GB" sz="4000" b="1" dirty="0"/>
          </a:p>
          <a:p>
            <a:r>
              <a:rPr lang="en-GB" sz="4000" dirty="0" smtClean="0"/>
              <a:t>Threats from people who see an opportunity, such as an unattended computer.</a:t>
            </a:r>
          </a:p>
        </p:txBody>
      </p:sp>
      <p:pic>
        <p:nvPicPr>
          <p:cNvPr id="1026" name="Picture 2" descr="C:\Users\debbie.smith.WHS.010\AppData\Local\Microsoft\Windows\Temporary Internet Files\Content.IE5\F2IJEKF9\cartoon-burglar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178959"/>
            <a:ext cx="2713520" cy="2314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248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27584" y="77243"/>
            <a:ext cx="758635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COMPUTER VIRUSES</a:t>
            </a:r>
          </a:p>
          <a:p>
            <a:pPr algn="ctr"/>
            <a:endParaRPr lang="en-GB" sz="4000" b="1" dirty="0"/>
          </a:p>
          <a:p>
            <a:r>
              <a:rPr lang="en-GB" sz="4000" dirty="0" smtClean="0"/>
              <a:t>Malicious programs that try to replicate and spread across a computer or a network.</a:t>
            </a:r>
          </a:p>
        </p:txBody>
      </p:sp>
      <p:pic>
        <p:nvPicPr>
          <p:cNvPr id="2050" name="Picture 2" descr="C:\Users\debbie.smith.WHS.010\AppData\Local\Microsoft\Windows\Temporary Internet Files\Content.IE5\F2IJEKF9\virus4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221088"/>
            <a:ext cx="2927127" cy="223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697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27584" y="77243"/>
            <a:ext cx="758635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OTHER MALWARE</a:t>
            </a:r>
          </a:p>
          <a:p>
            <a:pPr algn="ctr"/>
            <a:endParaRPr lang="en-GB" sz="4000" b="1" dirty="0" smtClean="0"/>
          </a:p>
          <a:p>
            <a:r>
              <a:rPr lang="en-GB" sz="4000" dirty="0"/>
              <a:t>This includes Trojans, worms, adware, spyware and other nasty software that is aiming to cause damage or steal </a:t>
            </a:r>
            <a:r>
              <a:rPr lang="en-GB" sz="4000" dirty="0" smtClean="0"/>
              <a:t>data.</a:t>
            </a:r>
            <a:endParaRPr lang="en-GB" sz="4000" b="1" dirty="0"/>
          </a:p>
          <a:p>
            <a:pPr algn="ctr"/>
            <a:endParaRPr lang="en-GB" sz="4000" b="1" dirty="0" smtClean="0"/>
          </a:p>
        </p:txBody>
      </p:sp>
      <p:pic>
        <p:nvPicPr>
          <p:cNvPr id="3075" name="Picture 3" descr="C:\Users\debbie.smith.WHS.010\AppData\Local\Microsoft\Windows\Temporary Internet Files\Content.IE5\DYDBJVQJ\spyware-adware-robo-informacion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365104"/>
            <a:ext cx="2281436" cy="2281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67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27584" y="77243"/>
            <a:ext cx="758635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PHISHING</a:t>
            </a:r>
          </a:p>
          <a:p>
            <a:pPr algn="ctr"/>
            <a:endParaRPr lang="en-GB" sz="4000" b="1" dirty="0"/>
          </a:p>
          <a:p>
            <a:r>
              <a:rPr lang="en-GB" sz="4000" dirty="0" smtClean="0"/>
              <a:t>A fake email or website that is trying to trick the user into handing over their personal data.</a:t>
            </a:r>
          </a:p>
        </p:txBody>
      </p:sp>
      <p:pic>
        <p:nvPicPr>
          <p:cNvPr id="4098" name="Picture 2" descr="C:\Users\debbie.smith.WHS.010\AppData\Local\Microsoft\Windows\Temporary Internet Files\Content.IE5\E4WNDQL1\phishing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645024"/>
            <a:ext cx="3077964" cy="2890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67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27584" y="77243"/>
            <a:ext cx="758635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ACCIDENTAL DAMAGE</a:t>
            </a:r>
          </a:p>
          <a:p>
            <a:pPr algn="ctr"/>
            <a:endParaRPr lang="en-GB" sz="4000" b="1" dirty="0"/>
          </a:p>
          <a:p>
            <a:r>
              <a:rPr lang="en-GB" sz="4000" dirty="0" smtClean="0"/>
              <a:t>This could include floods, fire or hurricanes, or damage from untrained users.</a:t>
            </a:r>
          </a:p>
        </p:txBody>
      </p:sp>
      <p:pic>
        <p:nvPicPr>
          <p:cNvPr id="5123" name="Picture 3" descr="C:\Users\debbie.smith.WHS.010\AppData\Local\Microsoft\Windows\Temporary Internet Files\Content.IE5\F2IJEKF9\Anonymous-splash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645024"/>
            <a:ext cx="3074952" cy="2901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67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827584" y="77243"/>
            <a:ext cx="758635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HACKERS</a:t>
            </a:r>
          </a:p>
          <a:p>
            <a:pPr algn="ctr"/>
            <a:endParaRPr lang="en-GB" sz="4000" b="1" dirty="0"/>
          </a:p>
          <a:p>
            <a:r>
              <a:rPr lang="en-GB" sz="4000" dirty="0" smtClean="0"/>
              <a:t>People who purposefully try to gain unauthorised access.</a:t>
            </a:r>
          </a:p>
        </p:txBody>
      </p:sp>
      <p:pic>
        <p:nvPicPr>
          <p:cNvPr id="7170" name="Picture 2" descr="C:\Users\debbie.smith.WHS.010\AppData\Local\Microsoft\Windows\Temporary Internet Files\Content.IE5\F2IJEKF9\Ninja_desk_vector_Clipart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8518" y="3933056"/>
            <a:ext cx="2930188" cy="2777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72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1</a:t>
            </a:r>
          </a:p>
          <a:p>
            <a:endParaRPr lang="en-GB" sz="3400" b="1" dirty="0"/>
          </a:p>
          <a:p>
            <a:r>
              <a:rPr lang="en-GB" sz="2600" dirty="0" smtClean="0"/>
              <a:t>Complete this text to show why security is important.  (3 marks)</a:t>
            </a:r>
          </a:p>
          <a:p>
            <a:endParaRPr lang="en-GB" sz="2600" dirty="0" smtClean="0"/>
          </a:p>
          <a:p>
            <a:r>
              <a:rPr lang="en-GB" sz="2600" dirty="0" smtClean="0"/>
              <a:t>A business does not have adequate security:</a:t>
            </a:r>
          </a:p>
          <a:p>
            <a:endParaRPr lang="en-GB" sz="2600" dirty="0"/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There is a risk that information might be stolen.  This information is known as ………………………………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Competitors may use this to create their own inferior version of the product.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This could lead to mistrust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This may damage the company’s ……….…….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2600" dirty="0" smtClean="0"/>
              <a:t>Ultimately this would lead to loss of ………………</a:t>
            </a:r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1812</TotalTime>
  <Words>335</Words>
  <Application>Microsoft Office PowerPoint</Application>
  <PresentationFormat>On-screen Show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112</cp:revision>
  <dcterms:created xsi:type="dcterms:W3CDTF">2016-01-05T10:24:39Z</dcterms:created>
  <dcterms:modified xsi:type="dcterms:W3CDTF">2017-04-04T13:16:57Z</dcterms:modified>
</cp:coreProperties>
</file>