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0" r:id="rId2"/>
    <p:sldId id="334" r:id="rId3"/>
    <p:sldId id="371" r:id="rId4"/>
    <p:sldId id="374" r:id="rId5"/>
    <p:sldId id="372" r:id="rId6"/>
    <p:sldId id="373" r:id="rId7"/>
    <p:sldId id="332" r:id="rId8"/>
    <p:sldId id="327" r:id="rId9"/>
    <p:sldId id="375" r:id="rId10"/>
    <p:sldId id="3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CLIENT SIDE PROCESSING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marL="0" lvl="1"/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They could be in a different times zone on the other side of the world.  With client-side processing the information about time will come from their own machine and will be correct their location in the world.</a:t>
            </a: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65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Client side processing uses the client’s computer to process web page data in data exchange.</a:t>
            </a:r>
          </a:p>
          <a:p>
            <a:endParaRPr lang="en-GB" sz="2000" dirty="0"/>
          </a:p>
          <a:p>
            <a:r>
              <a:rPr lang="en-GB" sz="3600" dirty="0" smtClean="0"/>
              <a:t>Client-side processing is where the interactivity on a web page is downloaded and processed using the client’s processor.</a:t>
            </a:r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The code which makes this possible is a scripting language (web scripts).</a:t>
            </a:r>
          </a:p>
          <a:p>
            <a:endParaRPr lang="en-GB" sz="2000" dirty="0"/>
          </a:p>
          <a:p>
            <a:r>
              <a:rPr lang="en-GB" sz="3600" dirty="0" smtClean="0"/>
              <a:t>Web scripts are included in the code of the web page and run when the page is loaded into the user’s browser.  </a:t>
            </a:r>
          </a:p>
          <a:p>
            <a:endParaRPr lang="en-GB" sz="2000" dirty="0"/>
          </a:p>
          <a:p>
            <a:r>
              <a:rPr lang="en-GB" sz="3600" dirty="0" smtClean="0"/>
              <a:t>In client-side processing it matters which browser the user is using, because this will affect how the script is understood by the computer and shown on the screen.</a:t>
            </a:r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362273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3" y="7937"/>
            <a:ext cx="762896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HOW WEB PAGES</a:t>
            </a:r>
          </a:p>
          <a:p>
            <a:endParaRPr lang="en-GB" sz="4000" b="1" dirty="0" smtClean="0"/>
          </a:p>
          <a:p>
            <a:r>
              <a:rPr lang="en-GB" sz="2800" dirty="0" smtClean="0"/>
              <a:t>When a client requests a web page, the web server downloads a copy of it onto the client’s computer </a:t>
            </a:r>
            <a:endParaRPr lang="en-GB" sz="2800" dirty="0"/>
          </a:p>
          <a:p>
            <a:pPr algn="ctr"/>
            <a:endParaRPr lang="en-GB" sz="4000" b="1" dirty="0" smtClean="0"/>
          </a:p>
          <a:p>
            <a:pPr algn="ctr"/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0" r="8660" b="4853"/>
          <a:stretch/>
        </p:blipFill>
        <p:spPr bwMode="auto">
          <a:xfrm>
            <a:off x="1043608" y="2783168"/>
            <a:ext cx="2304256" cy="17991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7" name="Picture 3" descr="C:\Users\debbie.smith.WHS.010\AppData\Local\Microsoft\Windows\Temporary Internet Files\Content.IE5\EUBL1F87\macbook_pro_unibody_icon_by_int3nz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6813" y="3012387"/>
            <a:ext cx="24384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0" r="8660" b="4853"/>
          <a:stretch/>
        </p:blipFill>
        <p:spPr bwMode="auto">
          <a:xfrm>
            <a:off x="5639534" y="3138647"/>
            <a:ext cx="1632958" cy="1010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3608" y="4643844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Original website on server</a:t>
            </a:r>
            <a:endParaRPr lang="en-GB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948390" y="4627339"/>
            <a:ext cx="3015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Processing occurs on the client</a:t>
            </a:r>
            <a:endParaRPr lang="en-GB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512172" y="3344198"/>
            <a:ext cx="3015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Copy downloaded</a:t>
            </a:r>
            <a:endParaRPr lang="en-GB" sz="1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779912" y="3861048"/>
            <a:ext cx="1368152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25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0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Client-side Processing</a:t>
            </a:r>
          </a:p>
          <a:p>
            <a:r>
              <a:rPr lang="en-GB" sz="3600" b="1" dirty="0" smtClean="0"/>
              <a:t>Advantages</a:t>
            </a:r>
            <a:endParaRPr lang="en-GB" sz="3600" dirty="0" smtClean="0"/>
          </a:p>
        </p:txBody>
      </p:sp>
      <p:pic>
        <p:nvPicPr>
          <p:cNvPr id="5" name="Picture 2" descr="Time to thi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92476"/>
            <a:ext cx="2952328" cy="3956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5576" y="1628800"/>
            <a:ext cx="45977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ü"/>
            </a:pPr>
            <a:r>
              <a:rPr lang="en-GB" sz="2800" b="1" dirty="0" smtClean="0">
                <a:solidFill>
                  <a:srgbClr val="00B050"/>
                </a:solidFill>
              </a:rPr>
              <a:t>Speed – faster because the data is on the client and does not need to move across the internet.</a:t>
            </a:r>
          </a:p>
          <a:p>
            <a:pPr marL="571500" indent="-571500">
              <a:buFont typeface="Wingdings" pitchFamily="2" charset="2"/>
              <a:buChar char="ü"/>
            </a:pPr>
            <a:endParaRPr lang="en-GB" sz="2800" b="1" dirty="0">
              <a:solidFill>
                <a:srgbClr val="00B050"/>
              </a:solidFill>
            </a:endParaRPr>
          </a:p>
          <a:p>
            <a:pPr marL="571500" indent="-571500">
              <a:buFont typeface="Wingdings" pitchFamily="2" charset="2"/>
              <a:buChar char="ü"/>
            </a:pPr>
            <a:r>
              <a:rPr lang="en-GB" sz="2800" b="1" dirty="0" smtClean="0">
                <a:solidFill>
                  <a:srgbClr val="00B050"/>
                </a:solidFill>
              </a:rPr>
              <a:t>Security – data cannot be intercepted on the client in the way it can when it moves across the internet.</a:t>
            </a:r>
            <a:endParaRPr lang="en-GB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00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0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Client-side Processing</a:t>
            </a:r>
          </a:p>
          <a:p>
            <a:r>
              <a:rPr lang="en-GB" sz="3600" b="1" dirty="0" smtClean="0"/>
              <a:t>Disadvantages</a:t>
            </a:r>
            <a:endParaRPr lang="en-GB" sz="3600" dirty="0"/>
          </a:p>
        </p:txBody>
      </p:sp>
      <p:pic>
        <p:nvPicPr>
          <p:cNvPr id="5" name="Picture 2" descr="Time to thi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1460" y="3501008"/>
            <a:ext cx="2414955" cy="3236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7672" y="1202150"/>
            <a:ext cx="52937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sym typeface="Wingdings 2"/>
              </a:rPr>
              <a:t> </a:t>
            </a:r>
            <a:r>
              <a:rPr lang="en-GB" sz="2800" dirty="0" smtClean="0">
                <a:solidFill>
                  <a:srgbClr val="FF0000"/>
                </a:solidFill>
              </a:rPr>
              <a:t>Browser-specific – different browsers process scripts in different ways, therefore the web page owner cannot be sure how their web page will appear on screen.</a:t>
            </a:r>
          </a:p>
          <a:p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>
                <a:solidFill>
                  <a:srgbClr val="FF0000"/>
                </a:solidFill>
                <a:sym typeface="Wingdings 2"/>
              </a:rPr>
              <a:t> </a:t>
            </a:r>
            <a:r>
              <a:rPr lang="en-GB" sz="2800" dirty="0" smtClean="0">
                <a:solidFill>
                  <a:srgbClr val="FF0000"/>
                </a:solidFill>
              </a:rPr>
              <a:t>Computer speed – the web page owner is reliant on the processor speed of the client’s computer, so if that is slow then the processing will be slow.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93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400" b="1" dirty="0"/>
          </a:p>
          <a:p>
            <a:r>
              <a:rPr lang="en-GB" sz="3400" dirty="0" smtClean="0"/>
              <a:t>Identify which one of these processes is more likely to occur on the client’s processor:    (1 mark)</a:t>
            </a:r>
          </a:p>
          <a:p>
            <a:endParaRPr lang="en-GB" sz="3400" dirty="0"/>
          </a:p>
          <a:p>
            <a:pPr lvl="1"/>
            <a:r>
              <a:rPr lang="en-GB" sz="3400" dirty="0" smtClean="0"/>
              <a:t>	mini games</a:t>
            </a:r>
          </a:p>
          <a:p>
            <a:r>
              <a:rPr lang="en-GB" sz="3400" dirty="0"/>
              <a:t>	</a:t>
            </a:r>
            <a:r>
              <a:rPr lang="en-GB" sz="3400" dirty="0" smtClean="0"/>
              <a:t>login form</a:t>
            </a:r>
          </a:p>
          <a:p>
            <a:pPr lvl="1"/>
            <a:r>
              <a:rPr lang="en-GB" sz="3400" dirty="0" smtClean="0"/>
              <a:t>	paying by credit card</a:t>
            </a:r>
          </a:p>
          <a:p>
            <a:r>
              <a:rPr lang="en-GB" sz="3400" dirty="0" smtClean="0"/>
              <a:t>	web pages</a:t>
            </a:r>
          </a:p>
          <a:p>
            <a:endParaRPr lang="en-GB" sz="34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1187624" y="3328087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193567" y="3840527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193567" y="4373294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193567" y="4816811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marL="0" lvl="1"/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Mini games</a:t>
            </a: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3400" b="1" dirty="0"/>
          </a:p>
          <a:p>
            <a:r>
              <a:rPr lang="en-GB" sz="3400" dirty="0" smtClean="0"/>
              <a:t>Describe one reason a web page may use client-side processing for a clock on their website:    (1 mark)</a:t>
            </a:r>
          </a:p>
          <a:p>
            <a:endParaRPr lang="en-GB" sz="3400" dirty="0"/>
          </a:p>
          <a:p>
            <a:pPr lvl="1"/>
            <a:r>
              <a:rPr lang="en-GB" sz="34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1337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1872</TotalTime>
  <Words>341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112</cp:revision>
  <dcterms:created xsi:type="dcterms:W3CDTF">2016-01-05T10:24:39Z</dcterms:created>
  <dcterms:modified xsi:type="dcterms:W3CDTF">2017-04-04T13:18:41Z</dcterms:modified>
</cp:coreProperties>
</file>