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90" r:id="rId2"/>
    <p:sldId id="334" r:id="rId3"/>
    <p:sldId id="374" r:id="rId4"/>
    <p:sldId id="377" r:id="rId5"/>
    <p:sldId id="378" r:id="rId6"/>
    <p:sldId id="379" r:id="rId7"/>
    <p:sldId id="332" r:id="rId8"/>
    <p:sldId id="327" r:id="rId9"/>
    <p:sldId id="375" r:id="rId10"/>
    <p:sldId id="376" r:id="rId11"/>
  </p:sldIdLst>
  <p:sldSz cx="9144000" cy="6858000" type="screen4x3"/>
  <p:notesSz cx="6669088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60"/>
  </p:normalViewPr>
  <p:slideViewPr>
    <p:cSldViewPr>
      <p:cViewPr>
        <p:scale>
          <a:sx n="90" d="100"/>
          <a:sy n="90" d="100"/>
        </p:scale>
        <p:origin x="-60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70C3D9-6904-4D05-940B-8C7943A79E04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00DA-138F-4B64-85FD-F76B21F307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2118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4EE2F-A298-4FF0-83D3-4F83F1C1FD86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919FA-B243-4543-882A-1ECC29B8E3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3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72" y="764704"/>
            <a:ext cx="84604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WIRELESS</a:t>
            </a:r>
          </a:p>
          <a:p>
            <a:pPr algn="ctr"/>
            <a:r>
              <a:rPr lang="en-GB" sz="4000" b="1" dirty="0" smtClean="0"/>
              <a:t>TRANSMISSION METHODS</a:t>
            </a:r>
            <a:endParaRPr lang="en-GB" sz="4000" b="1" dirty="0"/>
          </a:p>
        </p:txBody>
      </p:sp>
      <p:sp>
        <p:nvSpPr>
          <p:cNvPr id="3" name="AutoShape 2" descr="Conne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6" name="Picture 2" descr="https://www.yourwebsolution.net/templates/sleekhost/html/images/helpdesk/wireless-networ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9424" y="2575452"/>
            <a:ext cx="4752528" cy="317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401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31001" y="0"/>
            <a:ext cx="7657423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</a:t>
            </a:r>
            <a:r>
              <a:rPr lang="en-GB" sz="3600" b="1" smtClean="0"/>
              <a:t>Answer </a:t>
            </a:r>
            <a:r>
              <a:rPr lang="en-GB" sz="3600" b="1" smtClean="0"/>
              <a:t>2</a:t>
            </a:r>
            <a:endParaRPr lang="en-GB" sz="3600" b="1" dirty="0"/>
          </a:p>
          <a:p>
            <a:endParaRPr lang="en-GB" sz="3600" b="1" dirty="0">
              <a:solidFill>
                <a:srgbClr val="00B050"/>
              </a:solidFill>
            </a:endParaRPr>
          </a:p>
          <a:p>
            <a:pPr lvl="1" indent="-457200">
              <a:buFont typeface="Wingdings 2"/>
              <a:buChar char="R"/>
            </a:pPr>
            <a:r>
              <a:rPr lang="en-GB" sz="3400" b="1" dirty="0" smtClean="0">
                <a:solidFill>
                  <a:srgbClr val="00B050"/>
                </a:solidFill>
              </a:rPr>
              <a:t>The </a:t>
            </a:r>
            <a:r>
              <a:rPr lang="en-GB" sz="3400" b="1" dirty="0">
                <a:solidFill>
                  <a:srgbClr val="00B050"/>
                </a:solidFill>
              </a:rPr>
              <a:t>printer is a long way from the </a:t>
            </a:r>
            <a:r>
              <a:rPr lang="en-GB" sz="3400" b="1" dirty="0" smtClean="0">
                <a:solidFill>
                  <a:srgbClr val="00B050"/>
                </a:solidFill>
              </a:rPr>
              <a:t>computer (distance too long)</a:t>
            </a:r>
          </a:p>
          <a:p>
            <a:pPr lvl="1" indent="-457200">
              <a:buFont typeface="Wingdings 2"/>
              <a:buChar char="R"/>
            </a:pPr>
            <a:r>
              <a:rPr lang="en-GB" sz="3400" b="1" dirty="0" smtClean="0">
                <a:solidFill>
                  <a:srgbClr val="00B050"/>
                </a:solidFill>
              </a:rPr>
              <a:t>The </a:t>
            </a:r>
            <a:r>
              <a:rPr lang="en-GB" sz="3400" b="1" dirty="0">
                <a:solidFill>
                  <a:srgbClr val="00B050"/>
                </a:solidFill>
              </a:rPr>
              <a:t>printer is near a kitchenette where there is a kettle and </a:t>
            </a:r>
            <a:r>
              <a:rPr lang="en-GB" sz="3400" b="1" dirty="0" smtClean="0">
                <a:solidFill>
                  <a:srgbClr val="00B050"/>
                </a:solidFill>
              </a:rPr>
              <a:t>microwave (interference)</a:t>
            </a:r>
            <a:endParaRPr lang="en-GB" sz="3400" b="1" dirty="0">
              <a:solidFill>
                <a:srgbClr val="00B050"/>
              </a:solidFill>
            </a:endParaRPr>
          </a:p>
          <a:p>
            <a:pPr lvl="1" indent="-457200">
              <a:buFont typeface="Wingdings 2"/>
              <a:buChar char="R"/>
            </a:pPr>
            <a:endParaRPr lang="en-GB" sz="3400" b="1" dirty="0">
              <a:solidFill>
                <a:srgbClr val="00B050"/>
              </a:solidFill>
            </a:endParaRPr>
          </a:p>
          <a:p>
            <a:pPr lvl="1" indent="-457200">
              <a:buFont typeface="Wingdings 2"/>
              <a:buChar char="R"/>
            </a:pPr>
            <a:endParaRPr lang="en-GB" sz="3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62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b="1" dirty="0"/>
          </a:p>
          <a:p>
            <a:r>
              <a:rPr lang="en-GB" sz="3600" dirty="0" smtClean="0"/>
              <a:t>Wireless transmission methods do not use cables.  Data is transmitted through the air using electromagnetic waves.</a:t>
            </a:r>
          </a:p>
          <a:p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402292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b="1" dirty="0"/>
          </a:p>
          <a:p>
            <a:r>
              <a:rPr lang="en-GB" sz="3600" b="1" dirty="0" smtClean="0"/>
              <a:t>INFRARED</a:t>
            </a:r>
          </a:p>
          <a:p>
            <a:endParaRPr lang="en-GB" sz="2000" b="1" dirty="0"/>
          </a:p>
          <a:p>
            <a:r>
              <a:rPr lang="en-GB" sz="3400" dirty="0" smtClean="0">
                <a:sym typeface="Wingdings 2"/>
              </a:rPr>
              <a:t>Uses infrared light to transfer data (invisible to the human eye)</a:t>
            </a:r>
          </a:p>
          <a:p>
            <a:endParaRPr lang="en-GB" sz="2000" dirty="0">
              <a:sym typeface="Wingdings 2"/>
            </a:endParaRPr>
          </a:p>
          <a:p>
            <a:r>
              <a:rPr lang="en-GB" sz="3400" dirty="0" smtClean="0">
                <a:sym typeface="Wingdings 2"/>
              </a:rPr>
              <a:t>Example of use – TV remote, keyboard and mouse connecting to computer</a:t>
            </a:r>
          </a:p>
          <a:p>
            <a:endParaRPr lang="en-GB" sz="2000" dirty="0" smtClean="0">
              <a:sym typeface="Wingdings 2"/>
            </a:endParaRPr>
          </a:p>
          <a:p>
            <a:r>
              <a:rPr lang="en-GB" sz="3400" b="1" dirty="0" smtClean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3400" b="1" dirty="0" smtClean="0">
                <a:solidFill>
                  <a:srgbClr val="00B050"/>
                </a:solidFill>
              </a:rPr>
              <a:t>Reliable</a:t>
            </a:r>
          </a:p>
          <a:p>
            <a:r>
              <a:rPr lang="en-GB" sz="3400" dirty="0" smtClean="0">
                <a:solidFill>
                  <a:srgbClr val="FF0000"/>
                </a:solidFill>
                <a:sym typeface="Wingdings 2"/>
              </a:rPr>
              <a:t></a:t>
            </a:r>
            <a:r>
              <a:rPr lang="en-GB" sz="3400" b="1" dirty="0" smtClean="0">
                <a:solidFill>
                  <a:srgbClr val="FF0000"/>
                </a:solidFill>
                <a:sym typeface="Wingdings 2"/>
              </a:rPr>
              <a:t> </a:t>
            </a:r>
            <a:r>
              <a:rPr lang="en-GB" sz="3400" b="1" dirty="0" smtClean="0">
                <a:solidFill>
                  <a:srgbClr val="FF0000"/>
                </a:solidFill>
              </a:rPr>
              <a:t>Short range</a:t>
            </a:r>
          </a:p>
          <a:p>
            <a:r>
              <a:rPr lang="en-GB" sz="3400" dirty="0" smtClean="0">
                <a:solidFill>
                  <a:srgbClr val="FF0000"/>
                </a:solidFill>
                <a:sym typeface="Wingdings 2"/>
              </a:rPr>
              <a:t></a:t>
            </a:r>
            <a:r>
              <a:rPr lang="en-GB" sz="3400" b="1" dirty="0" smtClean="0">
                <a:solidFill>
                  <a:srgbClr val="FF0000"/>
                </a:solidFill>
                <a:sym typeface="Wingdings 2"/>
              </a:rPr>
              <a:t> </a:t>
            </a:r>
            <a:r>
              <a:rPr lang="en-GB" sz="3400" b="1" dirty="0" smtClean="0">
                <a:solidFill>
                  <a:srgbClr val="FF0000"/>
                </a:solidFill>
              </a:rPr>
              <a:t>Devices must be in line of sight</a:t>
            </a:r>
          </a:p>
          <a:p>
            <a:r>
              <a:rPr lang="en-GB" sz="3400" dirty="0" smtClean="0">
                <a:solidFill>
                  <a:srgbClr val="FF0000"/>
                </a:solidFill>
                <a:sym typeface="Wingdings 2"/>
              </a:rPr>
              <a:t></a:t>
            </a:r>
            <a:r>
              <a:rPr lang="en-GB" sz="3400" b="1" dirty="0" smtClean="0">
                <a:solidFill>
                  <a:srgbClr val="FF0000"/>
                </a:solidFill>
                <a:sym typeface="Wingdings 2"/>
              </a:rPr>
              <a:t> </a:t>
            </a:r>
            <a:r>
              <a:rPr lang="en-GB" sz="3400" b="1" dirty="0" smtClean="0">
                <a:solidFill>
                  <a:srgbClr val="FF0000"/>
                </a:solidFill>
              </a:rPr>
              <a:t>Can suffer from interference</a:t>
            </a:r>
            <a:endParaRPr lang="en-GB" sz="3400" dirty="0" smtClean="0"/>
          </a:p>
        </p:txBody>
      </p:sp>
      <p:pic>
        <p:nvPicPr>
          <p:cNvPr id="1026" name="Picture 2" descr="C:\Users\debbie.smith.WHS.010\AppData\Local\Microsoft\Windows\Temporary Internet Files\Content.IE5\EUBL1F87\BBK-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714" y="-27020"/>
            <a:ext cx="810709" cy="2231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68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b="1" dirty="0"/>
          </a:p>
          <a:p>
            <a:r>
              <a:rPr lang="en-GB" sz="3600" b="1" dirty="0" smtClean="0"/>
              <a:t>MIRCOWAVE</a:t>
            </a:r>
          </a:p>
          <a:p>
            <a:endParaRPr lang="en-GB" sz="2000" b="1" dirty="0"/>
          </a:p>
          <a:p>
            <a:r>
              <a:rPr lang="en-GB" sz="3400" dirty="0" smtClean="0">
                <a:sym typeface="Wingdings 2"/>
              </a:rPr>
              <a:t>Uses short wavelengths to transmit data (invisible to the human eye)</a:t>
            </a:r>
          </a:p>
          <a:p>
            <a:endParaRPr lang="en-GB" sz="2000" dirty="0">
              <a:sym typeface="Wingdings 2"/>
            </a:endParaRPr>
          </a:p>
          <a:p>
            <a:r>
              <a:rPr lang="en-GB" sz="3400" dirty="0" smtClean="0">
                <a:sym typeface="Wingdings 2"/>
              </a:rPr>
              <a:t>Example of use – Bluetooth</a:t>
            </a:r>
          </a:p>
          <a:p>
            <a:endParaRPr lang="en-GB" sz="2000" dirty="0" smtClean="0">
              <a:sym typeface="Wingdings 2"/>
            </a:endParaRPr>
          </a:p>
          <a:p>
            <a:r>
              <a:rPr lang="en-GB" sz="3400" b="1" dirty="0" smtClean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3400" b="1" dirty="0" smtClean="0">
                <a:solidFill>
                  <a:srgbClr val="00B050"/>
                </a:solidFill>
              </a:rPr>
              <a:t>Good for longer distances (but still need devices fairly close)</a:t>
            </a:r>
          </a:p>
          <a:p>
            <a:r>
              <a:rPr lang="en-GB" sz="3400" dirty="0" smtClean="0">
                <a:solidFill>
                  <a:srgbClr val="FF0000"/>
                </a:solidFill>
                <a:sym typeface="Wingdings 2"/>
              </a:rPr>
              <a:t></a:t>
            </a:r>
            <a:r>
              <a:rPr lang="en-GB" sz="3400" b="1" dirty="0" smtClean="0">
                <a:solidFill>
                  <a:srgbClr val="FF0000"/>
                </a:solidFill>
                <a:sym typeface="Wingdings 2"/>
              </a:rPr>
              <a:t> </a:t>
            </a:r>
            <a:r>
              <a:rPr lang="en-GB" sz="3400" b="1" dirty="0" smtClean="0">
                <a:solidFill>
                  <a:srgbClr val="FF0000"/>
                </a:solidFill>
              </a:rPr>
              <a:t>Can suffer from interference from other devices</a:t>
            </a:r>
            <a:endParaRPr lang="en-GB" sz="3400" dirty="0" smtClean="0"/>
          </a:p>
        </p:txBody>
      </p:sp>
      <p:pic>
        <p:nvPicPr>
          <p:cNvPr id="2050" name="Picture 2" descr="C:\Users\debbie.smith.WHS.010\AppData\Local\Microsoft\Windows\Temporary Internet Files\Content.IE5\EUBL1F87\bluetooth-logo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"/>
            <a:ext cx="1291304" cy="1342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21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b="1" dirty="0"/>
          </a:p>
          <a:p>
            <a:r>
              <a:rPr lang="en-GB" sz="3600" b="1" dirty="0" smtClean="0"/>
              <a:t>SATELLITE</a:t>
            </a:r>
          </a:p>
          <a:p>
            <a:endParaRPr lang="en-GB" sz="2000" b="1" dirty="0"/>
          </a:p>
          <a:p>
            <a:r>
              <a:rPr lang="en-GB" sz="3400" dirty="0" smtClean="0">
                <a:sym typeface="Wingdings 2"/>
              </a:rPr>
              <a:t>Uses satellites in space to relay data between different points on Earth</a:t>
            </a:r>
          </a:p>
          <a:p>
            <a:endParaRPr lang="en-GB" sz="2000" dirty="0">
              <a:sym typeface="Wingdings 2"/>
            </a:endParaRPr>
          </a:p>
          <a:p>
            <a:r>
              <a:rPr lang="en-GB" sz="3400" dirty="0" smtClean="0">
                <a:sym typeface="Wingdings 2"/>
              </a:rPr>
              <a:t>Example of use – Global communication services</a:t>
            </a:r>
          </a:p>
          <a:p>
            <a:endParaRPr lang="en-GB" sz="2000" dirty="0" smtClean="0">
              <a:sym typeface="Wingdings 2"/>
            </a:endParaRPr>
          </a:p>
          <a:p>
            <a:r>
              <a:rPr lang="en-GB" sz="3400" b="1" dirty="0" smtClean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3400" b="1" dirty="0" smtClean="0">
                <a:solidFill>
                  <a:srgbClr val="00B050"/>
                </a:solidFill>
              </a:rPr>
              <a:t>Good for very long distances</a:t>
            </a:r>
          </a:p>
          <a:p>
            <a:r>
              <a:rPr lang="en-GB" sz="3400" dirty="0" smtClean="0">
                <a:solidFill>
                  <a:srgbClr val="FF0000"/>
                </a:solidFill>
                <a:sym typeface="Wingdings 2"/>
              </a:rPr>
              <a:t></a:t>
            </a:r>
            <a:r>
              <a:rPr lang="en-GB" sz="3400" b="1" dirty="0" smtClean="0">
                <a:solidFill>
                  <a:srgbClr val="FF0000"/>
                </a:solidFill>
                <a:sym typeface="Wingdings 2"/>
              </a:rPr>
              <a:t> </a:t>
            </a:r>
            <a:r>
              <a:rPr lang="en-GB" sz="3400" b="1" dirty="0" smtClean="0">
                <a:solidFill>
                  <a:srgbClr val="FF0000"/>
                </a:solidFill>
              </a:rPr>
              <a:t>Very expensive</a:t>
            </a:r>
            <a:endParaRPr lang="en-GB" sz="3400" dirty="0" smtClean="0"/>
          </a:p>
        </p:txBody>
      </p:sp>
      <p:pic>
        <p:nvPicPr>
          <p:cNvPr id="3074" name="Picture 2" descr="C:\Users\debbie.smith.WHS.010\AppData\Local\Microsoft\Windows\Temporary Internet Files\Content.IE5\R2WWMN7P\large-Satellite-Dish-0-3028[1]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4789" y="116632"/>
            <a:ext cx="1080120" cy="1377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21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b="1" dirty="0"/>
          </a:p>
          <a:p>
            <a:r>
              <a:rPr lang="en-GB" sz="3600" b="1" dirty="0" smtClean="0"/>
              <a:t>WIRELESS NETWORKING</a:t>
            </a:r>
          </a:p>
          <a:p>
            <a:endParaRPr lang="en-GB" sz="2000" b="1" dirty="0"/>
          </a:p>
          <a:p>
            <a:r>
              <a:rPr lang="en-GB" sz="3400" dirty="0" smtClean="0">
                <a:sym typeface="Wingdings 2"/>
              </a:rPr>
              <a:t>Devices using wireless networking will need a wireless network interface card (NIC) which will allow it to receive wireless signals.</a:t>
            </a:r>
          </a:p>
          <a:p>
            <a:endParaRPr lang="en-GB" sz="2000" dirty="0">
              <a:sym typeface="Wingdings 2"/>
            </a:endParaRPr>
          </a:p>
          <a:p>
            <a:r>
              <a:rPr lang="en-GB" sz="3400" dirty="0" smtClean="0">
                <a:sym typeface="Wingdings 2"/>
              </a:rPr>
              <a:t>These are built into devices such as tablets, laptops, smartphones etc.  </a:t>
            </a:r>
          </a:p>
          <a:p>
            <a:endParaRPr lang="en-GB" sz="2000" dirty="0">
              <a:sym typeface="Wingdings 2"/>
            </a:endParaRPr>
          </a:p>
          <a:p>
            <a:r>
              <a:rPr lang="en-GB" sz="3400" dirty="0" smtClean="0">
                <a:sym typeface="Wingdings 2"/>
              </a:rPr>
              <a:t>The NIC connects to the Network Access Point (NAP) this could be home or anywhere e.g., McDonalds, Bus, Train</a:t>
            </a:r>
            <a:endParaRPr lang="en-GB" sz="3400" dirty="0" smtClean="0"/>
          </a:p>
        </p:txBody>
      </p:sp>
      <p:pic>
        <p:nvPicPr>
          <p:cNvPr id="4098" name="Picture 2" descr="C:\Users\debbie.smith.WHS.010\AppData\Local\Microsoft\Windows\Temporary Internet Files\Content.IE5\N1508B0O\600px-Wireless-icon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0"/>
            <a:ext cx="2009324" cy="1607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443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56084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</a:t>
            </a:r>
            <a:r>
              <a:rPr lang="en-GB" sz="3600" b="1" dirty="0" smtClean="0"/>
              <a:t>1</a:t>
            </a:r>
          </a:p>
          <a:p>
            <a:endParaRPr lang="en-GB" sz="3400" b="1" dirty="0"/>
          </a:p>
          <a:p>
            <a:r>
              <a:rPr lang="en-GB" sz="3400" dirty="0" smtClean="0"/>
              <a:t>Explain </a:t>
            </a:r>
            <a:r>
              <a:rPr lang="en-GB" sz="3400" b="1" dirty="0" smtClean="0"/>
              <a:t>one</a:t>
            </a:r>
            <a:r>
              <a:rPr lang="en-GB" sz="3400" dirty="0" smtClean="0"/>
              <a:t> advantage of connecting to the internet wirelessly.  (2 marks)</a:t>
            </a:r>
          </a:p>
          <a:p>
            <a:endParaRPr lang="en-GB" sz="3400" dirty="0" smtClean="0"/>
          </a:p>
        </p:txBody>
      </p:sp>
      <p:sp>
        <p:nvSpPr>
          <p:cNvPr id="7" name="Rounded Rectangle 6"/>
          <p:cNvSpPr/>
          <p:nvPr/>
        </p:nvSpPr>
        <p:spPr>
          <a:xfrm>
            <a:off x="5074728" y="5031168"/>
            <a:ext cx="3240360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HINT:</a:t>
            </a:r>
          </a:p>
          <a:p>
            <a:pPr algn="ctr"/>
            <a:r>
              <a:rPr lang="en-GB" dirty="0" smtClean="0"/>
              <a:t>It is very important that you say “where there is an internet connection” otherwise it is an unrealistic answer!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191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31001" y="0"/>
            <a:ext cx="7657423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Answer </a:t>
            </a:r>
            <a:r>
              <a:rPr lang="en-GB" sz="3600" b="1" dirty="0" smtClean="0"/>
              <a:t>1</a:t>
            </a:r>
            <a:endParaRPr lang="en-GB" sz="3600" b="1" dirty="0"/>
          </a:p>
          <a:p>
            <a:endParaRPr lang="en-GB" sz="3600" b="1" dirty="0">
              <a:solidFill>
                <a:srgbClr val="00B050"/>
              </a:solidFill>
            </a:endParaRPr>
          </a:p>
          <a:p>
            <a:pPr lvl="1" indent="-457200">
              <a:buFont typeface="Wingdings 2"/>
              <a:buChar char="R"/>
            </a:pPr>
            <a:r>
              <a:rPr lang="en-GB" sz="3400" b="1" dirty="0" smtClean="0">
                <a:solidFill>
                  <a:srgbClr val="00B050"/>
                </a:solidFill>
              </a:rPr>
              <a:t>Wireless networking means that the user can connect a device to the internet anywhere where there is an internet connection</a:t>
            </a:r>
            <a:endParaRPr lang="en-GB" sz="3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14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560840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</a:t>
            </a:r>
            <a:r>
              <a:rPr lang="en-GB" sz="3600" b="1" dirty="0" smtClean="0"/>
              <a:t>2</a:t>
            </a:r>
          </a:p>
          <a:p>
            <a:endParaRPr lang="en-GB" sz="3400" b="1" dirty="0"/>
          </a:p>
          <a:p>
            <a:r>
              <a:rPr lang="en-GB" sz="3000" dirty="0" smtClean="0"/>
              <a:t>A small business has used Bluetooth to connect computers to one printer in the office.  Identify which </a:t>
            </a:r>
            <a:r>
              <a:rPr lang="en-GB" sz="3000" b="1" dirty="0" smtClean="0"/>
              <a:t>two</a:t>
            </a:r>
            <a:r>
              <a:rPr lang="en-GB" sz="3000" dirty="0" smtClean="0"/>
              <a:t> of these issues might cause problems.  (2 marks)</a:t>
            </a:r>
          </a:p>
          <a:p>
            <a:endParaRPr lang="en-GB" sz="2000" dirty="0" smtClean="0"/>
          </a:p>
          <a:p>
            <a:r>
              <a:rPr lang="en-GB" sz="3000" dirty="0" smtClean="0"/>
              <a:t>The printer is a long way from the computer</a:t>
            </a:r>
          </a:p>
          <a:p>
            <a:r>
              <a:rPr lang="en-GB" sz="3000" dirty="0" smtClean="0"/>
              <a:t>The printer is being used by many users at the same time</a:t>
            </a:r>
          </a:p>
          <a:p>
            <a:r>
              <a:rPr lang="en-GB" sz="3000" dirty="0" smtClean="0"/>
              <a:t>The printer is near a kitchenette where there is a kettle and microwave</a:t>
            </a:r>
          </a:p>
          <a:p>
            <a:r>
              <a:rPr lang="en-GB" sz="3000" dirty="0" smtClean="0"/>
              <a:t>The printer’s NIC is at the back of the device</a:t>
            </a:r>
          </a:p>
          <a:p>
            <a:r>
              <a:rPr lang="en-GB" sz="3000" dirty="0" smtClean="0"/>
              <a:t>The printed is plugged into a socket next to a computer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796136" y="0"/>
            <a:ext cx="2664296" cy="11247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HINT:</a:t>
            </a:r>
          </a:p>
          <a:p>
            <a:pPr algn="ctr"/>
            <a:r>
              <a:rPr lang="en-GB" dirty="0" smtClean="0"/>
              <a:t>Remember choose TWO options</a:t>
            </a:r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467544" y="3356992"/>
            <a:ext cx="28803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67544" y="3783552"/>
            <a:ext cx="28803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67544" y="4725144"/>
            <a:ext cx="28803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467544" y="5661248"/>
            <a:ext cx="28803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467544" y="6093296"/>
            <a:ext cx="28803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90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1859</TotalTime>
  <Words>389</Words>
  <Application>Microsoft Office PowerPoint</Application>
  <PresentationFormat>On-screen Show (4:3)</PresentationFormat>
  <Paragraphs>64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Adjacency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Welshpool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Smith</dc:creator>
  <cp:lastModifiedBy>Debbie Smith</cp:lastModifiedBy>
  <cp:revision>114</cp:revision>
  <cp:lastPrinted>2016-05-13T13:35:31Z</cp:lastPrinted>
  <dcterms:created xsi:type="dcterms:W3CDTF">2016-01-05T10:24:39Z</dcterms:created>
  <dcterms:modified xsi:type="dcterms:W3CDTF">2017-04-04T13:19:06Z</dcterms:modified>
</cp:coreProperties>
</file>