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90" r:id="rId2"/>
    <p:sldId id="334" r:id="rId3"/>
    <p:sldId id="369" r:id="rId4"/>
    <p:sldId id="362" r:id="rId5"/>
    <p:sldId id="355" r:id="rId6"/>
    <p:sldId id="332" r:id="rId7"/>
    <p:sldId id="327" r:id="rId8"/>
    <p:sldId id="350" r:id="rId9"/>
    <p:sldId id="3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DATA EXCHANGE</a:t>
            </a:r>
          </a:p>
          <a:p>
            <a:pPr algn="ctr"/>
            <a:r>
              <a:rPr lang="en-GB" sz="4000" b="1" dirty="0" smtClean="0"/>
              <a:t>TRANSMISSION MODES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 descr="C:\Users\debbie.smith.WHS.010\AppData\Local\Microsoft\Windows\Temporary Internet Files\Content.IE5\UUDRXJAQ\Wireless_tower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754" y="2492896"/>
            <a:ext cx="2903867" cy="3406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Transmission modes are ways in which devices on a network communicate with each other and transmit data.</a:t>
            </a:r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There are three types of transmission mode.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2006" y="2080588"/>
            <a:ext cx="1296144" cy="5760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send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498162" y="3204287"/>
            <a:ext cx="1296144" cy="5760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send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498162" y="3780351"/>
            <a:ext cx="1296144" cy="5760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receive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498162" y="5240251"/>
            <a:ext cx="1296144" cy="5760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send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498162" y="5816315"/>
            <a:ext cx="1296144" cy="5760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receive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522226" y="2080588"/>
            <a:ext cx="1296144" cy="5760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receive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5522226" y="3282259"/>
            <a:ext cx="1296144" cy="5760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receive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5522226" y="3858323"/>
            <a:ext cx="1296144" cy="5760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send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5522226" y="5292519"/>
            <a:ext cx="1296144" cy="5760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receive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5522226" y="5868583"/>
            <a:ext cx="1296144" cy="5760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send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849818" y="251263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3707902" y="2327970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a) SIMPLEX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1492007" y="4245834"/>
            <a:ext cx="55282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B) FULL-DUPLEX</a:t>
            </a:r>
          </a:p>
          <a:p>
            <a:pPr algn="ctr"/>
            <a:r>
              <a:rPr lang="en-GB" dirty="0" smtClean="0"/>
              <a:t>(Bi-directional because the signals travel in both directions)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438308" y="6259981"/>
            <a:ext cx="1709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C) HALF-DUPLEX</a:t>
            </a:r>
            <a:endParaRPr lang="en-GB" dirty="0"/>
          </a:p>
        </p:txBody>
      </p:sp>
      <p:sp>
        <p:nvSpPr>
          <p:cNvPr id="17" name="Right Arrow 16"/>
          <p:cNvSpPr/>
          <p:nvPr/>
        </p:nvSpPr>
        <p:spPr>
          <a:xfrm>
            <a:off x="2915816" y="2080588"/>
            <a:ext cx="2606410" cy="19628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ight Arrow 17"/>
          <p:cNvSpPr/>
          <p:nvPr/>
        </p:nvSpPr>
        <p:spPr>
          <a:xfrm>
            <a:off x="2827157" y="3394177"/>
            <a:ext cx="2606410" cy="19628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Arrow 18"/>
          <p:cNvSpPr/>
          <p:nvPr/>
        </p:nvSpPr>
        <p:spPr>
          <a:xfrm flipH="1" flipV="1">
            <a:off x="2846581" y="3950071"/>
            <a:ext cx="2606410" cy="19628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ight Arrow 19"/>
          <p:cNvSpPr/>
          <p:nvPr/>
        </p:nvSpPr>
        <p:spPr>
          <a:xfrm rot="1450842">
            <a:off x="2773132" y="5482408"/>
            <a:ext cx="501283" cy="19628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ight Arrow 21"/>
          <p:cNvSpPr/>
          <p:nvPr/>
        </p:nvSpPr>
        <p:spPr>
          <a:xfrm rot="19114182">
            <a:off x="5105758" y="5452205"/>
            <a:ext cx="441160" cy="24934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eft-Right Arrow 24"/>
          <p:cNvSpPr/>
          <p:nvPr/>
        </p:nvSpPr>
        <p:spPr>
          <a:xfrm flipH="1" flipV="1">
            <a:off x="3465709" y="5766769"/>
            <a:ext cx="1368153" cy="196284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3203848" y="5696073"/>
            <a:ext cx="261861" cy="24048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4885569" y="5728231"/>
            <a:ext cx="261861" cy="24048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ight Arrow 27"/>
          <p:cNvSpPr/>
          <p:nvPr/>
        </p:nvSpPr>
        <p:spPr>
          <a:xfrm rot="12444456">
            <a:off x="5073474" y="6053403"/>
            <a:ext cx="421265" cy="21859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ight Arrow 28"/>
          <p:cNvSpPr/>
          <p:nvPr/>
        </p:nvSpPr>
        <p:spPr>
          <a:xfrm rot="8443750">
            <a:off x="2799825" y="6019776"/>
            <a:ext cx="501283" cy="19628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98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01193" y="1268760"/>
            <a:ext cx="6065859" cy="17281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1403648" y="3140968"/>
            <a:ext cx="6065859" cy="17281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1403648" y="5063629"/>
            <a:ext cx="6065859" cy="17281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4" name="Picture 6" descr="C:\Users\debbie.smith.WHS.010\AppData\Local\Microsoft\Windows\Temporary Internet Files\Content.IE5\TMFISDES\Samsung-Galaxy-S4-White-Spin_07.0001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221238"/>
            <a:ext cx="1567650" cy="156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403648" y="260648"/>
            <a:ext cx="6063406" cy="90890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Transmission modes are used by digital devices such as those shown below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63688" y="3391848"/>
            <a:ext cx="2995901" cy="122643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FULL-DUPLEX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Signals go in both directions at the same time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55576" y="0"/>
            <a:ext cx="76328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endParaRPr lang="en-GB" sz="3600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4211960" y="5290576"/>
            <a:ext cx="2995901" cy="121576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HALF-DUPLEX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signals go in both directions but don’t transmit at the same time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debbie.smith.WHS.010\AppData\Local\Microsoft\Windows\Temporary Internet Files\Content.IE5\3I6PQCST\gedrag-veranderen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298275"/>
            <a:ext cx="1080120" cy="1580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220097" y="1628799"/>
            <a:ext cx="2995901" cy="121576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SIMPLEX 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signals go in one direction at a time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055" name="Picture 7" descr="C:\Users\debbie.smith.WHS.010\AppData\Local\Microsoft\Windows\Temporary Internet Files\Content.IE5\EOVODTZG\printer-inkjet-color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104133"/>
            <a:ext cx="1499451" cy="1430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85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27584" y="77243"/>
            <a:ext cx="75863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CHARACTERISTICS OF DATA TRANSMISSION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860788"/>
              </p:ext>
            </p:extLst>
          </p:nvPr>
        </p:nvGraphicFramePr>
        <p:xfrm>
          <a:off x="971600" y="1700808"/>
          <a:ext cx="7224464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6116"/>
                <a:gridCol w="1806116"/>
                <a:gridCol w="1806116"/>
                <a:gridCol w="180611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Transmission Mode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Data</a:t>
                      </a:r>
                      <a:r>
                        <a:rPr lang="en-GB" baseline="0" dirty="0" smtClean="0"/>
                        <a:t> Transfer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Benefit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Limitation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Serial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Bits of data are transferre</a:t>
                      </a:r>
                      <a:r>
                        <a:rPr lang="en-GB" baseline="0" dirty="0" smtClean="0"/>
                        <a:t>d one at a time over a wire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Good over large</a:t>
                      </a:r>
                      <a:r>
                        <a:rPr lang="en-GB" baseline="0" dirty="0" smtClean="0"/>
                        <a:t> distances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Complex because data  has </a:t>
                      </a:r>
                      <a:r>
                        <a:rPr lang="en-GB" smtClean="0"/>
                        <a:t>to be broken </a:t>
                      </a:r>
                      <a:r>
                        <a:rPr lang="en-GB" dirty="0" smtClean="0"/>
                        <a:t>into individual bits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Parallel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Bits of data are transferred simultaneously over a wire – a whole byte can be transferred at the same</a:t>
                      </a:r>
                      <a:r>
                        <a:rPr lang="en-GB" baseline="0" dirty="0" smtClean="0"/>
                        <a:t> time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Faster because more bits are transferred per second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Shorter distance maximum about 5 metres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95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1</a:t>
            </a:r>
          </a:p>
          <a:p>
            <a:endParaRPr lang="en-GB" sz="3400" b="1" dirty="0"/>
          </a:p>
          <a:p>
            <a:r>
              <a:rPr lang="en-GB" sz="3400" dirty="0" smtClean="0"/>
              <a:t>Parallel transmission is much faster than serial transmission because:    (1 mark)</a:t>
            </a:r>
          </a:p>
          <a:p>
            <a:endParaRPr lang="en-GB" sz="3400" dirty="0"/>
          </a:p>
          <a:p>
            <a:pPr lvl="1"/>
            <a:r>
              <a:rPr lang="en-GB" sz="3400" dirty="0" smtClean="0"/>
              <a:t>	It transfers one bit at a time</a:t>
            </a:r>
          </a:p>
          <a:p>
            <a:r>
              <a:rPr lang="en-GB" sz="3400" dirty="0"/>
              <a:t>	</a:t>
            </a:r>
            <a:r>
              <a:rPr lang="en-GB" sz="3400" dirty="0" smtClean="0"/>
              <a:t>It can be used over large distances</a:t>
            </a:r>
          </a:p>
          <a:p>
            <a:pPr lvl="1"/>
            <a:r>
              <a:rPr lang="en-GB" sz="3400" dirty="0" smtClean="0"/>
              <a:t>	It transfers several bits at the same 	time</a:t>
            </a:r>
          </a:p>
          <a:p>
            <a:r>
              <a:rPr lang="en-GB" sz="3400" dirty="0" smtClean="0"/>
              <a:t>	It is good over shorter distances</a:t>
            </a:r>
          </a:p>
          <a:p>
            <a:endParaRPr lang="en-GB" sz="34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1187624" y="2708920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187624" y="3221360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193567" y="3789040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193567" y="4797152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marL="0" lvl="1"/>
            <a:r>
              <a:rPr lang="en-GB" sz="36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400" b="1" dirty="0" smtClean="0">
                <a:solidFill>
                  <a:srgbClr val="00B050"/>
                </a:solidFill>
              </a:rPr>
              <a:t>It </a:t>
            </a:r>
            <a:r>
              <a:rPr lang="en-GB" sz="3400" b="1" dirty="0">
                <a:solidFill>
                  <a:srgbClr val="00B050"/>
                </a:solidFill>
              </a:rPr>
              <a:t>transfers several bits at the </a:t>
            </a:r>
            <a:r>
              <a:rPr lang="en-GB" sz="3400" b="1" dirty="0" smtClean="0">
                <a:solidFill>
                  <a:srgbClr val="00B050"/>
                </a:solidFill>
              </a:rPr>
              <a:t>same time</a:t>
            </a:r>
            <a:endParaRPr lang="en-GB" sz="3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2</a:t>
            </a:r>
          </a:p>
          <a:p>
            <a:endParaRPr lang="en-GB" sz="2000" b="1" dirty="0"/>
          </a:p>
          <a:p>
            <a:r>
              <a:rPr lang="en-GB" sz="3000" dirty="0" smtClean="0"/>
              <a:t>Choose a transmission mode for the devices below and explain your choice.  The first one has been done for you.    (4 marks)</a:t>
            </a:r>
            <a:endParaRPr lang="en-GB" sz="3000" b="1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322661"/>
              </p:ext>
            </p:extLst>
          </p:nvPr>
        </p:nvGraphicFramePr>
        <p:xfrm>
          <a:off x="827584" y="2348880"/>
          <a:ext cx="7200801" cy="3934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67"/>
                <a:gridCol w="2208245"/>
                <a:gridCol w="2592289"/>
              </a:tblGrid>
              <a:tr h="61206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Device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Transmission Mode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Explanation</a:t>
                      </a:r>
                      <a:endParaRPr lang="en-GB" sz="1600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Control system on a production line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Half-Duplex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Signals go in both directions to monitor and send instructions.  They do not need to go at the same time</a:t>
                      </a:r>
                      <a:endParaRPr lang="en-GB" sz="2000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Mouse connecting</a:t>
                      </a:r>
                      <a:r>
                        <a:rPr lang="en-GB" sz="2000" baseline="0" dirty="0" smtClean="0"/>
                        <a:t> to a computer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Smartphone</a:t>
                      </a:r>
                      <a:r>
                        <a:rPr lang="en-GB" sz="2000" baseline="0" dirty="0" smtClean="0"/>
                        <a:t> synching to a computer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346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2</a:t>
            </a:r>
            <a:endParaRPr lang="en-GB" sz="3600" b="1" dirty="0" smtClean="0"/>
          </a:p>
          <a:p>
            <a:endParaRPr lang="en-GB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284714"/>
              </p:ext>
            </p:extLst>
          </p:nvPr>
        </p:nvGraphicFramePr>
        <p:xfrm>
          <a:off x="827584" y="2348880"/>
          <a:ext cx="7200801" cy="3934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67"/>
                <a:gridCol w="2208245"/>
                <a:gridCol w="2592289"/>
              </a:tblGrid>
              <a:tr h="61206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Device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Transmission Mode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Explanation</a:t>
                      </a:r>
                      <a:endParaRPr lang="en-GB" sz="1600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Control system on a production line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Half-Duplex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Signals go in both directions to monitor and send instructions.  They do not need to go at the same time</a:t>
                      </a:r>
                      <a:endParaRPr lang="en-GB" sz="2000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Mouse connecting</a:t>
                      </a:r>
                      <a:r>
                        <a:rPr lang="en-GB" sz="2000" baseline="0" dirty="0" smtClean="0"/>
                        <a:t> to a computer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00B050"/>
                          </a:solidFill>
                          <a:sym typeface="Wingdings 2"/>
                        </a:rPr>
                        <a:t> 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</a:rPr>
                        <a:t>Simplex</a:t>
                      </a:r>
                      <a:endParaRPr lang="en-GB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00B050"/>
                          </a:solidFill>
                          <a:sym typeface="Wingdings 2"/>
                        </a:rPr>
                        <a:t> 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</a:rPr>
                        <a:t>Signals go</a:t>
                      </a:r>
                      <a:r>
                        <a:rPr lang="en-GB" sz="2000" b="1" baseline="0" dirty="0" smtClean="0">
                          <a:solidFill>
                            <a:srgbClr val="00B050"/>
                          </a:solidFill>
                        </a:rPr>
                        <a:t> in one direction at a time</a:t>
                      </a:r>
                      <a:endParaRPr lang="en-GB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Smartphone</a:t>
                      </a:r>
                      <a:r>
                        <a:rPr lang="en-GB" sz="2000" baseline="0" dirty="0" smtClean="0"/>
                        <a:t> synching to a computer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00B050"/>
                          </a:solidFill>
                          <a:sym typeface="Wingdings 2"/>
                        </a:rPr>
                        <a:t> 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</a:rPr>
                        <a:t>Full-Duplex</a:t>
                      </a:r>
                      <a:endParaRPr lang="en-GB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00B050"/>
                          </a:solidFill>
                          <a:sym typeface="Wingdings 2"/>
                        </a:rPr>
                        <a:t> 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</a:rPr>
                        <a:t>Signals go in both directions at the same time</a:t>
                      </a:r>
                      <a:endParaRPr lang="en-GB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11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1769</TotalTime>
  <Words>343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107</cp:revision>
  <dcterms:created xsi:type="dcterms:W3CDTF">2016-01-05T10:24:39Z</dcterms:created>
  <dcterms:modified xsi:type="dcterms:W3CDTF">2017-04-04T13:19:53Z</dcterms:modified>
</cp:coreProperties>
</file>