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90" r:id="rId2"/>
    <p:sldId id="334" r:id="rId3"/>
    <p:sldId id="362" r:id="rId4"/>
    <p:sldId id="355" r:id="rId5"/>
    <p:sldId id="364" r:id="rId6"/>
    <p:sldId id="368" r:id="rId7"/>
    <p:sldId id="363" r:id="rId8"/>
    <p:sldId id="365" r:id="rId9"/>
    <p:sldId id="366" r:id="rId10"/>
    <p:sldId id="332" r:id="rId11"/>
    <p:sldId id="327" r:id="rId12"/>
    <p:sldId id="350" r:id="rId13"/>
    <p:sldId id="333" r:id="rId14"/>
    <p:sldId id="360" r:id="rId15"/>
    <p:sldId id="367" r:id="rId16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565F7-CF40-4A29-8C09-B2C7CD4C5222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D927D-741B-4A2C-BDA1-BB373E281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694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23/05/2017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DATA EXCHANGE</a:t>
            </a:r>
          </a:p>
          <a:p>
            <a:pPr algn="ctr"/>
            <a:r>
              <a:rPr lang="en-GB" sz="4000" b="1" dirty="0" smtClean="0"/>
              <a:t>PACKET SWITCHING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2" descr="C:\Users\debbie.smith.WHS.010\AppData\Local\Microsoft\Windows\Temporary Internet Files\Content.IE5\JOP2S309\TICS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80928"/>
            <a:ext cx="30480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1</a:t>
            </a:r>
          </a:p>
          <a:p>
            <a:endParaRPr lang="en-GB" sz="3400" b="1" dirty="0"/>
          </a:p>
          <a:p>
            <a:r>
              <a:rPr lang="en-GB" sz="3400" dirty="0" smtClean="0"/>
              <a:t>Explain how packet switching works.  </a:t>
            </a:r>
          </a:p>
          <a:p>
            <a:r>
              <a:rPr lang="en-GB" sz="3400" dirty="0" smtClean="0"/>
              <a:t>(2 marks)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r>
              <a:rPr lang="en-GB" sz="36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600" b="1" dirty="0" smtClean="0">
                <a:solidFill>
                  <a:srgbClr val="00B050"/>
                </a:solidFill>
              </a:rPr>
              <a:t>Packet switching is used for data sent across a network such as the internet.  Data is prepared for transmission by being broken into packets with information such a source and destination and error checking.  The packets are sent over the network separately and by different routes.  They are then reassembled and checked at the other end.</a:t>
            </a:r>
            <a:endParaRPr lang="en-GB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2</a:t>
            </a:r>
          </a:p>
          <a:p>
            <a:endParaRPr lang="en-GB" sz="2000" b="1" dirty="0"/>
          </a:p>
          <a:p>
            <a:r>
              <a:rPr lang="en-GB" sz="3000" dirty="0" smtClean="0"/>
              <a:t>Explain </a:t>
            </a:r>
            <a:r>
              <a:rPr lang="en-GB" sz="3000" b="1" dirty="0" smtClean="0"/>
              <a:t>one</a:t>
            </a:r>
            <a:r>
              <a:rPr lang="en-GB" sz="3000" dirty="0" smtClean="0"/>
              <a:t> advantage of packet switching over the internet.  (2 marks)</a:t>
            </a:r>
            <a:endParaRPr lang="en-GB" sz="3000" b="1" dirty="0" smtClean="0"/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15934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2</a:t>
            </a:r>
            <a:endParaRPr lang="en-GB" sz="3600" b="1" dirty="0"/>
          </a:p>
          <a:p>
            <a:endParaRPr lang="en-GB" sz="3600" b="1" dirty="0" smtClean="0">
              <a:solidFill>
                <a:srgbClr val="00B050"/>
              </a:solidFill>
            </a:endParaRP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</a:rPr>
              <a:t>One advantage is security because the data is sent by different routes, if a hacker intercepts a packet, they will only obtain a section of the data, rather than all of it.</a:t>
            </a:r>
          </a:p>
          <a:p>
            <a:endParaRPr lang="en-GB" sz="3200" b="1" dirty="0" smtClean="0">
              <a:solidFill>
                <a:srgbClr val="00B050"/>
              </a:solidFill>
              <a:sym typeface="Wingdings 2"/>
            </a:endParaRP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</a:rPr>
              <a:t>Another advantage is that the data will transmit quicker than if it was sent all in one file because smaller files travel more easily through network cables than larger ones.</a:t>
            </a:r>
          </a:p>
          <a:p>
            <a:endParaRPr lang="en-GB" sz="3200" b="1" dirty="0">
              <a:solidFill>
                <a:srgbClr val="00B050"/>
              </a:solidFill>
            </a:endParaRP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5738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3</a:t>
            </a:r>
          </a:p>
          <a:p>
            <a:endParaRPr lang="en-GB" sz="2000" b="1" dirty="0"/>
          </a:p>
          <a:p>
            <a:r>
              <a:rPr lang="en-GB" sz="3000" dirty="0"/>
              <a:t>Explain </a:t>
            </a:r>
            <a:r>
              <a:rPr lang="en-GB" sz="3000" b="1" dirty="0"/>
              <a:t>one</a:t>
            </a:r>
            <a:r>
              <a:rPr lang="en-GB" sz="3000" dirty="0"/>
              <a:t> </a:t>
            </a:r>
            <a:r>
              <a:rPr lang="en-GB" sz="3000" dirty="0" smtClean="0"/>
              <a:t>disadvantage </a:t>
            </a:r>
            <a:r>
              <a:rPr lang="en-GB" sz="3000" dirty="0"/>
              <a:t>of packet switching over the internet.  (2 marks)</a:t>
            </a:r>
            <a:endParaRPr lang="en-GB" sz="3000" b="1" dirty="0"/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9687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3</a:t>
            </a:r>
            <a:endParaRPr lang="en-GB" sz="3600" b="1" dirty="0"/>
          </a:p>
          <a:p>
            <a:endParaRPr lang="en-GB" sz="3600" b="1" dirty="0" smtClean="0">
              <a:solidFill>
                <a:srgbClr val="00B050"/>
              </a:solidFill>
            </a:endParaRPr>
          </a:p>
          <a:p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</a:rPr>
              <a:t>One disadvantage is that if there is a problem during transmission, the packets may not be compiled correctly at the other end and the data will be corrupted.</a:t>
            </a:r>
          </a:p>
          <a:p>
            <a:endParaRPr lang="en-GB" sz="3200" b="1" dirty="0">
              <a:solidFill>
                <a:srgbClr val="00B050"/>
              </a:solidFill>
            </a:endParaRP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42628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Packet switching is the process of data being broken into ‘packets’ before being sent through a network and then reassembled at the other end.  </a:t>
            </a:r>
          </a:p>
          <a:p>
            <a:endParaRPr lang="en-GB" sz="3600" dirty="0"/>
          </a:p>
          <a:p>
            <a:r>
              <a:rPr lang="en-GB" sz="3600" dirty="0" smtClean="0"/>
              <a:t>This method is used on the internet.</a:t>
            </a:r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2309" y="260648"/>
            <a:ext cx="76328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pPr algn="ctr"/>
            <a:r>
              <a:rPr lang="en-GB" sz="3600" dirty="0" smtClean="0"/>
              <a:t>Direction of Data	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547664" y="1456900"/>
            <a:ext cx="6552728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3" idx="2"/>
          </p:cNvCxnSpPr>
          <p:nvPr/>
        </p:nvCxnSpPr>
        <p:spPr>
          <a:xfrm flipV="1">
            <a:off x="2142429" y="2519039"/>
            <a:ext cx="0" cy="14944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519410" y="2177740"/>
            <a:ext cx="0" cy="10172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878733" y="2130170"/>
            <a:ext cx="12942" cy="11360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373392" y="2052287"/>
            <a:ext cx="0" cy="14944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524328" y="2243803"/>
            <a:ext cx="0" cy="19772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458353" y="1798959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Error control bits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826505" y="1798959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Data</a:t>
            </a:r>
          </a:p>
          <a:p>
            <a:pPr algn="ctr"/>
            <a:r>
              <a:rPr lang="en-GB" dirty="0" smtClean="0"/>
              <a:t>(payload)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194657" y="1798959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Source address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5562809" y="1798959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Destination address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6930961" y="1798959"/>
            <a:ext cx="15294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Packet identification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0872" y="3861048"/>
            <a:ext cx="2423114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Checks that the packets have been reassembled correctly – it checks for errors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6525" y="2924944"/>
            <a:ext cx="1008112" cy="5400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The data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52954" y="2924944"/>
            <a:ext cx="1277443" cy="81326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Where the data has come from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5209" y="2937006"/>
            <a:ext cx="1277443" cy="81326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Where the data is going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40152" y="4013448"/>
            <a:ext cx="2423114" cy="10801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Identifies the packets and knows how to reassemble them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85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VoIP AND PACKET SWITCHING</a:t>
            </a:r>
          </a:p>
          <a:p>
            <a:pPr algn="ctr"/>
            <a:endParaRPr lang="en-GB" sz="2000" b="1" dirty="0"/>
          </a:p>
          <a:p>
            <a:r>
              <a:rPr lang="en-GB" sz="3400" dirty="0" smtClean="0"/>
              <a:t>VoIP uses CODECS at either end to encode and decode data.  </a:t>
            </a:r>
          </a:p>
          <a:p>
            <a:r>
              <a:rPr lang="en-GB" sz="3400" dirty="0"/>
              <a:t/>
            </a:r>
            <a:br>
              <a:rPr lang="en-GB" sz="3400" dirty="0"/>
            </a:br>
            <a:r>
              <a:rPr lang="en-GB" sz="3400" dirty="0" smtClean="0"/>
              <a:t>1)	The sender’s computer records a message using a webcam and microphone.  </a:t>
            </a:r>
          </a:p>
          <a:p>
            <a:endParaRPr lang="en-GB" sz="3400" dirty="0"/>
          </a:p>
          <a:p>
            <a:r>
              <a:rPr lang="en-GB" sz="3400" dirty="0" smtClean="0"/>
              <a:t>2)	The message is converted into data, which </a:t>
            </a:r>
            <a:r>
              <a:rPr lang="en-GB" sz="3400" smtClean="0"/>
              <a:t>is then </a:t>
            </a:r>
            <a:r>
              <a:rPr lang="en-GB" sz="3400" dirty="0" smtClean="0"/>
              <a:t>broken into packets to be sent across the internet.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4189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dirty="0" smtClean="0"/>
          </a:p>
          <a:p>
            <a:r>
              <a:rPr lang="en-GB" sz="3400" dirty="0" smtClean="0"/>
              <a:t>3)	The receiver’s computer receives the packets, assembles them and decodes the data so it can be seen and heard.</a:t>
            </a:r>
          </a:p>
          <a:p>
            <a:pPr algn="ctr"/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08389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7" t="25364" r="68041" b="56338"/>
          <a:stretch/>
        </p:blipFill>
        <p:spPr bwMode="auto">
          <a:xfrm>
            <a:off x="1475656" y="1124744"/>
            <a:ext cx="5290619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33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debbie.smith.WHS.010\AppData\Local\Microsoft\Windows\Temporary Internet Files\Content.IE5\EOVODTZG\large-MacBook-Laptop-66.6-1915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28701"/>
            <a:ext cx="1158993" cy="90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827584" y="77243"/>
            <a:ext cx="75863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000" b="1" dirty="0"/>
          </a:p>
          <a:p>
            <a:pPr algn="ctr"/>
            <a:endParaRPr lang="en-GB" sz="2000" b="1" dirty="0"/>
          </a:p>
        </p:txBody>
      </p:sp>
      <p:pic>
        <p:nvPicPr>
          <p:cNvPr id="1026" name="Picture 2" descr="C:\Users\debbie.smith.WHS.010\AppData\Local\Microsoft\Windows\Temporary Internet Files\Content.IE5\3I6PQCST\Microphone-9728-larg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111" y="1933445"/>
            <a:ext cx="57928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ebbie.smith.WHS.010\AppData\Local\Microsoft\Windows\Temporary Internet Files\Content.IE5\3I6PQCST\guvcview-graba-videos-webcam-gnu-linux_1_582407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106" y="2973913"/>
            <a:ext cx="517606" cy="51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ebbie.smith.WHS.010\AppData\Local\Microsoft\Windows\Temporary Internet Files\Content.IE5\TMFISDES\Gerald-G-Lady-Face-Cartoon-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624" y="2404082"/>
            <a:ext cx="576064" cy="50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debbie.smith.WHS.010\AppData\Local\Microsoft\Windows\Temporary Internet Files\Content.IE5\UUDRXJAQ\139999580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799" y="2430250"/>
            <a:ext cx="933873" cy="543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debbie.smith.WHS.010\AppData\Local\Microsoft\Windows\Temporary Internet Files\Content.IE5\3I6PQCST\Oxygen480-devices-audio-headphones.svg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443" y="2389755"/>
            <a:ext cx="656614" cy="65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:\Users\debbie.smith.WHS.010\AppData\Local\Microsoft\Windows\Temporary Internet Files\Content.IE5\EOVODTZG\large-MacBook-Laptop-66.6-1915[1]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374567"/>
            <a:ext cx="1089351" cy="849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debbie.smith.WHS.010\AppData\Local\Microsoft\Windows\Temporary Internet Files\Content.IE5\TMFISDES\Gerald-G-Lady-Face-Cartoon-2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69" y="2305885"/>
            <a:ext cx="1201164" cy="1053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8869" y="3491519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sender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303090" y="206805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analogue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307824" y="2490551"/>
            <a:ext cx="737381" cy="3693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codec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609973" y="2596042"/>
            <a:ext cx="940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internet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386359" y="2068707"/>
            <a:ext cx="758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digital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905643" y="2010575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analogue</a:t>
            </a: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2573522" y="2412128"/>
            <a:ext cx="537128" cy="2899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>
            <a:off x="4196962" y="2427863"/>
            <a:ext cx="537128" cy="2899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Arrow 19"/>
          <p:cNvSpPr/>
          <p:nvPr/>
        </p:nvSpPr>
        <p:spPr>
          <a:xfrm>
            <a:off x="5550230" y="2461538"/>
            <a:ext cx="537128" cy="2899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ight Arrow 21"/>
          <p:cNvSpPr/>
          <p:nvPr/>
        </p:nvSpPr>
        <p:spPr>
          <a:xfrm>
            <a:off x="7161421" y="2451080"/>
            <a:ext cx="537128" cy="2899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02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PACKET SWITCHING</a:t>
            </a:r>
          </a:p>
          <a:p>
            <a:r>
              <a:rPr lang="en-GB" sz="3600" b="1" dirty="0" smtClean="0"/>
              <a:t>Advantages</a:t>
            </a:r>
            <a:endParaRPr lang="en-GB" sz="36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73542" y="1340768"/>
            <a:ext cx="732684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000" b="1" dirty="0" smtClean="0">
                <a:solidFill>
                  <a:srgbClr val="00B050"/>
                </a:solidFill>
              </a:rPr>
              <a:t>Sends data across a network efficiently</a:t>
            </a:r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000" b="1" dirty="0" smtClean="0">
                <a:solidFill>
                  <a:srgbClr val="00B050"/>
                </a:solidFill>
              </a:rPr>
              <a:t>It means big files which would otherwise clog up the network, can be sent whole</a:t>
            </a:r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000" b="1" dirty="0" smtClean="0">
                <a:solidFill>
                  <a:srgbClr val="00B050"/>
                </a:solidFill>
              </a:rPr>
              <a:t>Allows efficient movement of data through a network because small packets can choose different routes through the network</a:t>
            </a:r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000" b="1" dirty="0" smtClean="0">
                <a:solidFill>
                  <a:srgbClr val="00B050"/>
                </a:solidFill>
              </a:rPr>
              <a:t>There is a security benefit because if a packet is intercepted, the hacker will only have one part of the file.</a:t>
            </a:r>
          </a:p>
        </p:txBody>
      </p:sp>
    </p:spTree>
    <p:extLst>
      <p:ext uri="{BB962C8B-B14F-4D97-AF65-F5344CB8AC3E}">
        <p14:creationId xmlns:p14="http://schemas.microsoft.com/office/powerpoint/2010/main" val="88923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0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PACKET SWITCHING</a:t>
            </a:r>
          </a:p>
          <a:p>
            <a:r>
              <a:rPr lang="en-GB" sz="3600" b="1" dirty="0" smtClean="0"/>
              <a:t>Disadvantages</a:t>
            </a:r>
            <a:endParaRPr lang="en-GB" sz="36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73542" y="1340768"/>
            <a:ext cx="7326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rgbClr val="FF0000"/>
                </a:solidFill>
                <a:sym typeface="Wingdings 2"/>
              </a:rPr>
              <a:t> </a:t>
            </a:r>
            <a:r>
              <a:rPr lang="en-GB" sz="3000" b="1" dirty="0" smtClean="0">
                <a:solidFill>
                  <a:srgbClr val="FF0000"/>
                </a:solidFill>
              </a:rPr>
              <a:t>If one or more packets are lost or corrupted during transmission, the whole file will not be received correctly</a:t>
            </a:r>
          </a:p>
        </p:txBody>
      </p:sp>
    </p:spTree>
    <p:extLst>
      <p:ext uri="{BB962C8B-B14F-4D97-AF65-F5344CB8AC3E}">
        <p14:creationId xmlns:p14="http://schemas.microsoft.com/office/powerpoint/2010/main" val="370756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1730</TotalTime>
  <Words>426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103</cp:revision>
  <cp:lastPrinted>2017-05-23T13:36:17Z</cp:lastPrinted>
  <dcterms:created xsi:type="dcterms:W3CDTF">2016-01-05T10:24:39Z</dcterms:created>
  <dcterms:modified xsi:type="dcterms:W3CDTF">2017-05-23T13:38:19Z</dcterms:modified>
</cp:coreProperties>
</file>