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90" r:id="rId2"/>
    <p:sldId id="334" r:id="rId3"/>
    <p:sldId id="344" r:id="rId4"/>
    <p:sldId id="348" r:id="rId5"/>
    <p:sldId id="349" r:id="rId6"/>
    <p:sldId id="350" r:id="rId7"/>
    <p:sldId id="327" r:id="rId8"/>
    <p:sldId id="325" r:id="rId9"/>
    <p:sldId id="33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6" autoAdjust="0"/>
    <p:restoredTop sz="94660"/>
  </p:normalViewPr>
  <p:slideViewPr>
    <p:cSldViewPr>
      <p:cViewPr>
        <p:scale>
          <a:sx n="90" d="100"/>
          <a:sy n="90" d="100"/>
        </p:scale>
        <p:origin x="-606" y="-3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24EE2F-A298-4FF0-83D3-4F83F1C1FD86}" type="datetimeFigureOut">
              <a:rPr lang="en-GB" smtClean="0"/>
              <a:t>04/04/2017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7919FA-B243-4543-882A-1ECC29B8E346}" type="slidenum">
              <a:rPr lang="en-GB" smtClean="0"/>
              <a:t>‹#›</a:t>
            </a:fld>
            <a:endParaRPr lang="en-GB"/>
          </a:p>
        </p:txBody>
      </p:sp>
    </p:spTree>
    <p:extLst>
      <p:ext uri="{BB962C8B-B14F-4D97-AF65-F5344CB8AC3E}">
        <p14:creationId xmlns:p14="http://schemas.microsoft.com/office/powerpoint/2010/main" val="65336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FBFAD-BBBE-465D-A6E2-406CE88EBCBE}" type="datetimeFigureOut">
              <a:rPr lang="en-GB" smtClean="0"/>
              <a:t>04/04/2017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FBFAD-BBBE-465D-A6E2-406CE88EBCBE}" type="datetimeFigureOut">
              <a:rPr lang="en-GB" smtClean="0"/>
              <a:t>04/04/2017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FBFAD-BBBE-465D-A6E2-406CE88EBCBE}" type="datetimeFigureOut">
              <a:rPr lang="en-GB" smtClean="0"/>
              <a:t>04/04/2017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FBFAD-BBBE-465D-A6E2-406CE88EBCBE}" type="datetimeFigureOut">
              <a:rPr lang="en-GB" smtClean="0"/>
              <a:t>04/04/2017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F758F17-DFB9-4021-ABBB-0AA59AAD43E3}"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FBFAD-BBBE-465D-A6E2-406CE88EBCBE}" type="datetimeFigureOut">
              <a:rPr lang="en-GB" smtClean="0"/>
              <a:t>04/04/2017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F758F17-DFB9-4021-ABBB-0AA59AAD43E3}"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B9FBFAD-BBBE-465D-A6E2-406CE88EBCBE}" type="datetimeFigureOut">
              <a:rPr lang="en-GB" smtClean="0"/>
              <a:t>04/04/2017</a:t>
            </a:fld>
            <a:endParaRPr lang="en-GB"/>
          </a:p>
        </p:txBody>
      </p:sp>
      <p:sp>
        <p:nvSpPr>
          <p:cNvPr id="9" name="Slide Number Placeholder 8"/>
          <p:cNvSpPr>
            <a:spLocks noGrp="1"/>
          </p:cNvSpPr>
          <p:nvPr>
            <p:ph type="sldNum" sz="quarter" idx="11"/>
          </p:nvPr>
        </p:nvSpPr>
        <p:spPr/>
        <p:txBody>
          <a:bodyPr/>
          <a:lstStyle/>
          <a:p>
            <a:fld id="{2F758F17-DFB9-4021-ABBB-0AA59AAD43E3}"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F758F17-DFB9-4021-ABBB-0AA59AAD43E3}"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B9FBFAD-BBBE-465D-A6E2-406CE88EBCBE}" type="datetimeFigureOut">
              <a:rPr lang="en-GB" smtClean="0"/>
              <a:t>04/04/2017</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2" y="764704"/>
            <a:ext cx="8460432" cy="707886"/>
          </a:xfrm>
          <a:prstGeom prst="rect">
            <a:avLst/>
          </a:prstGeom>
        </p:spPr>
        <p:txBody>
          <a:bodyPr wrap="square">
            <a:spAutoFit/>
          </a:bodyPr>
          <a:lstStyle/>
          <a:p>
            <a:pPr algn="ctr"/>
            <a:r>
              <a:rPr lang="en-GB" sz="4000" b="1" dirty="0" smtClean="0"/>
              <a:t>SEARCH ENGINES</a:t>
            </a:r>
            <a:endParaRPr lang="en-GB" sz="4000" b="1" dirty="0"/>
          </a:p>
        </p:txBody>
      </p:sp>
      <p:sp>
        <p:nvSpPr>
          <p:cNvPr id="3" name="AutoShape 2" descr="Connecti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4" name="Picture 2" descr="C:\Users\debbie.smith.WHS.010\AppData\Local\Microsoft\Windows\Temporary Internet Files\Content.IE5\THMS86X2\search-engine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2262" y="1919287"/>
            <a:ext cx="3419475" cy="3019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4014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3385542"/>
          </a:xfrm>
          <a:prstGeom prst="rect">
            <a:avLst/>
          </a:prstGeom>
        </p:spPr>
        <p:txBody>
          <a:bodyPr wrap="square">
            <a:spAutoFit/>
          </a:bodyPr>
          <a:lstStyle/>
          <a:p>
            <a:endParaRPr lang="en-GB" sz="3400" b="1" dirty="0"/>
          </a:p>
          <a:p>
            <a:r>
              <a:rPr lang="en-GB" sz="3600" dirty="0" smtClean="0"/>
              <a:t>Search engines are websites which allow users to find data on the internet.</a:t>
            </a:r>
          </a:p>
          <a:p>
            <a:endParaRPr lang="en-GB" sz="3600" dirty="0"/>
          </a:p>
          <a:p>
            <a:r>
              <a:rPr lang="en-GB" sz="3600" dirty="0" smtClean="0"/>
              <a:t>Examples include google.com and bing.com</a:t>
            </a:r>
          </a:p>
        </p:txBody>
      </p:sp>
    </p:spTree>
    <p:extLst>
      <p:ext uri="{BB962C8B-B14F-4D97-AF65-F5344CB8AC3E}">
        <p14:creationId xmlns:p14="http://schemas.microsoft.com/office/powerpoint/2010/main" val="4022929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clipartbest.com/cliparts/aTq/8Gj/aTq8Gj8T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7858" y="349611"/>
            <a:ext cx="6072609" cy="605511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755576" y="0"/>
            <a:ext cx="7632848" cy="1200329"/>
          </a:xfrm>
          <a:prstGeom prst="rect">
            <a:avLst/>
          </a:prstGeom>
        </p:spPr>
        <p:txBody>
          <a:bodyPr wrap="square">
            <a:spAutoFit/>
          </a:bodyPr>
          <a:lstStyle/>
          <a:p>
            <a:pPr algn="ctr"/>
            <a:endParaRPr lang="en-GB" sz="3600" dirty="0" smtClean="0"/>
          </a:p>
          <a:p>
            <a:pPr algn="ctr"/>
            <a:endParaRPr lang="en-GB" sz="3600" dirty="0" smtClean="0"/>
          </a:p>
        </p:txBody>
      </p:sp>
      <p:sp>
        <p:nvSpPr>
          <p:cNvPr id="3" name="TextBox 2"/>
          <p:cNvSpPr txBox="1"/>
          <p:nvPr/>
        </p:nvSpPr>
        <p:spPr>
          <a:xfrm>
            <a:off x="2339752" y="1076886"/>
            <a:ext cx="1656184" cy="1200329"/>
          </a:xfrm>
          <a:prstGeom prst="rect">
            <a:avLst/>
          </a:prstGeom>
          <a:noFill/>
        </p:spPr>
        <p:txBody>
          <a:bodyPr wrap="square" rtlCol="0">
            <a:spAutoFit/>
          </a:bodyPr>
          <a:lstStyle/>
          <a:p>
            <a:r>
              <a:rPr lang="en-GB" b="1" dirty="0" smtClean="0">
                <a:solidFill>
                  <a:schemeClr val="bg1"/>
                </a:solidFill>
              </a:rPr>
              <a:t>The user enters</a:t>
            </a:r>
          </a:p>
          <a:p>
            <a:r>
              <a:rPr lang="en-GB" b="1" dirty="0" smtClean="0">
                <a:solidFill>
                  <a:schemeClr val="bg1"/>
                </a:solidFill>
              </a:rPr>
              <a:t>Keywords into the search engine</a:t>
            </a:r>
            <a:endParaRPr lang="en-GB" b="1" dirty="0">
              <a:solidFill>
                <a:schemeClr val="bg1"/>
              </a:solidFill>
            </a:endParaRPr>
          </a:p>
        </p:txBody>
      </p:sp>
      <p:sp>
        <p:nvSpPr>
          <p:cNvPr id="4" name="TextBox 3"/>
          <p:cNvSpPr txBox="1"/>
          <p:nvPr/>
        </p:nvSpPr>
        <p:spPr>
          <a:xfrm>
            <a:off x="5148064" y="1064899"/>
            <a:ext cx="2232248" cy="1200329"/>
          </a:xfrm>
          <a:prstGeom prst="rect">
            <a:avLst/>
          </a:prstGeom>
          <a:noFill/>
        </p:spPr>
        <p:txBody>
          <a:bodyPr wrap="square" rtlCol="0">
            <a:spAutoFit/>
          </a:bodyPr>
          <a:lstStyle/>
          <a:p>
            <a:r>
              <a:rPr lang="en-GB" b="1" dirty="0" smtClean="0">
                <a:solidFill>
                  <a:schemeClr val="bg1"/>
                </a:solidFill>
              </a:rPr>
              <a:t>The search engine searches its indexed database of web pages on the internet</a:t>
            </a:r>
            <a:endParaRPr lang="en-GB" b="1" dirty="0">
              <a:solidFill>
                <a:schemeClr val="bg1"/>
              </a:solidFill>
            </a:endParaRPr>
          </a:p>
        </p:txBody>
      </p:sp>
      <p:sp>
        <p:nvSpPr>
          <p:cNvPr id="5" name="TextBox 4"/>
          <p:cNvSpPr txBox="1"/>
          <p:nvPr/>
        </p:nvSpPr>
        <p:spPr>
          <a:xfrm>
            <a:off x="5796136" y="3573016"/>
            <a:ext cx="1584176" cy="2308324"/>
          </a:xfrm>
          <a:prstGeom prst="rect">
            <a:avLst/>
          </a:prstGeom>
          <a:noFill/>
        </p:spPr>
        <p:txBody>
          <a:bodyPr wrap="square" rtlCol="0">
            <a:spAutoFit/>
          </a:bodyPr>
          <a:lstStyle/>
          <a:p>
            <a:r>
              <a:rPr lang="en-GB" b="1" dirty="0" smtClean="0">
                <a:solidFill>
                  <a:schemeClr val="bg1"/>
                </a:solidFill>
              </a:rPr>
              <a:t>The results are displayed in order of popularity with sponsored links at the top</a:t>
            </a:r>
            <a:endParaRPr lang="en-GB" b="1" dirty="0">
              <a:solidFill>
                <a:schemeClr val="bg1"/>
              </a:solidFill>
            </a:endParaRPr>
          </a:p>
        </p:txBody>
      </p:sp>
      <p:sp>
        <p:nvSpPr>
          <p:cNvPr id="6" name="TextBox 5"/>
          <p:cNvSpPr txBox="1"/>
          <p:nvPr/>
        </p:nvSpPr>
        <p:spPr>
          <a:xfrm>
            <a:off x="2393811" y="4199022"/>
            <a:ext cx="2577769" cy="1754326"/>
          </a:xfrm>
          <a:prstGeom prst="rect">
            <a:avLst/>
          </a:prstGeom>
          <a:noFill/>
        </p:spPr>
        <p:txBody>
          <a:bodyPr wrap="square" rtlCol="0">
            <a:spAutoFit/>
          </a:bodyPr>
          <a:lstStyle/>
          <a:p>
            <a:r>
              <a:rPr lang="en-GB" b="1" dirty="0" smtClean="0">
                <a:solidFill>
                  <a:schemeClr val="bg1"/>
                </a:solidFill>
              </a:rPr>
              <a:t>All the time, web spiders are moving around the internet looking for new webpages.  When they find it, they log it in an indexed database.</a:t>
            </a:r>
            <a:endParaRPr lang="en-GB" b="1" dirty="0">
              <a:solidFill>
                <a:schemeClr val="bg1"/>
              </a:solidFill>
            </a:endParaRPr>
          </a:p>
        </p:txBody>
      </p:sp>
    </p:spTree>
    <p:extLst>
      <p:ext uri="{BB962C8B-B14F-4D97-AF65-F5344CB8AC3E}">
        <p14:creationId xmlns:p14="http://schemas.microsoft.com/office/powerpoint/2010/main" val="14991867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1200329"/>
          </a:xfrm>
          <a:prstGeom prst="rect">
            <a:avLst/>
          </a:prstGeom>
        </p:spPr>
        <p:txBody>
          <a:bodyPr wrap="square">
            <a:spAutoFit/>
          </a:bodyPr>
          <a:lstStyle/>
          <a:p>
            <a:pPr algn="ctr"/>
            <a:endParaRPr lang="en-GB" sz="3600" dirty="0" smtClean="0"/>
          </a:p>
          <a:p>
            <a:pPr algn="ctr"/>
            <a:endParaRPr lang="en-GB" sz="3600" dirty="0" smtClean="0"/>
          </a:p>
        </p:txBody>
      </p:sp>
      <p:sp>
        <p:nvSpPr>
          <p:cNvPr id="8" name="Rectangle 7"/>
          <p:cNvSpPr/>
          <p:nvPr/>
        </p:nvSpPr>
        <p:spPr>
          <a:xfrm>
            <a:off x="755576" y="0"/>
            <a:ext cx="7632848" cy="5047536"/>
          </a:xfrm>
          <a:prstGeom prst="rect">
            <a:avLst/>
          </a:prstGeom>
        </p:spPr>
        <p:txBody>
          <a:bodyPr wrap="square">
            <a:spAutoFit/>
          </a:bodyPr>
          <a:lstStyle/>
          <a:p>
            <a:endParaRPr lang="en-GB" sz="3400" b="1" dirty="0"/>
          </a:p>
          <a:p>
            <a:r>
              <a:rPr lang="en-GB" sz="3600" dirty="0" smtClean="0"/>
              <a:t>Another name for WEB SPIDERS is WEB CRAWLERS.</a:t>
            </a:r>
          </a:p>
          <a:p>
            <a:endParaRPr lang="en-GB" sz="3600" dirty="0"/>
          </a:p>
          <a:p>
            <a:r>
              <a:rPr lang="en-GB" sz="3600" dirty="0" smtClean="0"/>
              <a:t>These are small automated programs (bots)</a:t>
            </a:r>
          </a:p>
          <a:p>
            <a:endParaRPr lang="en-GB" sz="3600" dirty="0"/>
          </a:p>
          <a:p>
            <a:r>
              <a:rPr lang="en-GB" sz="3600" dirty="0" smtClean="0"/>
              <a:t>Done automatically so humans not needed</a:t>
            </a:r>
          </a:p>
        </p:txBody>
      </p:sp>
    </p:spTree>
    <p:extLst>
      <p:ext uri="{BB962C8B-B14F-4D97-AF65-F5344CB8AC3E}">
        <p14:creationId xmlns:p14="http://schemas.microsoft.com/office/powerpoint/2010/main" val="13250830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0"/>
            <a:ext cx="7632848" cy="1200329"/>
          </a:xfrm>
          <a:prstGeom prst="rect">
            <a:avLst/>
          </a:prstGeom>
        </p:spPr>
        <p:txBody>
          <a:bodyPr wrap="square">
            <a:spAutoFit/>
          </a:bodyPr>
          <a:lstStyle/>
          <a:p>
            <a:pPr algn="ctr"/>
            <a:endParaRPr lang="en-GB" sz="3600" dirty="0" smtClean="0"/>
          </a:p>
          <a:p>
            <a:pPr algn="ctr"/>
            <a:endParaRPr lang="en-GB" sz="3600" dirty="0" smtClean="0"/>
          </a:p>
        </p:txBody>
      </p:sp>
      <p:sp>
        <p:nvSpPr>
          <p:cNvPr id="8" name="Rectangle 7"/>
          <p:cNvSpPr/>
          <p:nvPr/>
        </p:nvSpPr>
        <p:spPr>
          <a:xfrm>
            <a:off x="755576" y="0"/>
            <a:ext cx="7632848" cy="5047536"/>
          </a:xfrm>
          <a:prstGeom prst="rect">
            <a:avLst/>
          </a:prstGeom>
        </p:spPr>
        <p:txBody>
          <a:bodyPr wrap="square">
            <a:spAutoFit/>
          </a:bodyPr>
          <a:lstStyle/>
          <a:p>
            <a:endParaRPr lang="en-GB" sz="3400" b="1" dirty="0"/>
          </a:p>
          <a:p>
            <a:r>
              <a:rPr lang="en-GB" sz="3600" dirty="0" smtClean="0"/>
              <a:t>Remember SPONSORED LINKS are companies that pay to appear at the top.</a:t>
            </a:r>
          </a:p>
          <a:p>
            <a:r>
              <a:rPr lang="en-GB" sz="3600" dirty="0"/>
              <a:t/>
            </a:r>
            <a:br>
              <a:rPr lang="en-GB" sz="3600" dirty="0"/>
            </a:br>
            <a:r>
              <a:rPr lang="en-GB" sz="3600" dirty="0" smtClean="0"/>
              <a:t>The more they pay the higher up they appear.</a:t>
            </a:r>
          </a:p>
          <a:p>
            <a:endParaRPr lang="en-GB" sz="3600" dirty="0"/>
          </a:p>
          <a:p>
            <a:r>
              <a:rPr lang="en-GB" sz="3600" dirty="0" smtClean="0"/>
              <a:t>More on this in ADVERTISING.</a:t>
            </a:r>
          </a:p>
        </p:txBody>
      </p:sp>
    </p:spTree>
    <p:extLst>
      <p:ext uri="{BB962C8B-B14F-4D97-AF65-F5344CB8AC3E}">
        <p14:creationId xmlns:p14="http://schemas.microsoft.com/office/powerpoint/2010/main" val="35702710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5685" r="19738" b="6087"/>
          <a:stretch/>
        </p:blipFill>
        <p:spPr bwMode="auto">
          <a:xfrm>
            <a:off x="3347864" y="2492896"/>
            <a:ext cx="4750892" cy="417795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
        <p:nvSpPr>
          <p:cNvPr id="2" name="Rectangle 1"/>
          <p:cNvSpPr/>
          <p:nvPr/>
        </p:nvSpPr>
        <p:spPr>
          <a:xfrm>
            <a:off x="6575172" y="3240529"/>
            <a:ext cx="1567876" cy="3430325"/>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3851920" y="3284984"/>
            <a:ext cx="2439888" cy="1575792"/>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755576" y="0"/>
            <a:ext cx="7560840" cy="2739211"/>
          </a:xfrm>
          <a:prstGeom prst="rect">
            <a:avLst/>
          </a:prstGeom>
        </p:spPr>
        <p:txBody>
          <a:bodyPr wrap="square">
            <a:spAutoFit/>
          </a:bodyPr>
          <a:lstStyle/>
          <a:p>
            <a:r>
              <a:rPr lang="en-GB" sz="3600" b="1" dirty="0" smtClean="0"/>
              <a:t>Model Question </a:t>
            </a:r>
            <a:r>
              <a:rPr lang="en-GB" sz="3600" b="1" dirty="0" smtClean="0"/>
              <a:t>1</a:t>
            </a:r>
          </a:p>
          <a:p>
            <a:endParaRPr lang="en-GB" sz="3400" b="1" dirty="0"/>
          </a:p>
          <a:p>
            <a:r>
              <a:rPr lang="en-GB" sz="3400" dirty="0" smtClean="0"/>
              <a:t>Describe three different types of results in this image.  (3 marks)</a:t>
            </a:r>
          </a:p>
          <a:p>
            <a:endParaRPr lang="en-GB" sz="3400" dirty="0" smtClean="0"/>
          </a:p>
        </p:txBody>
      </p:sp>
      <p:sp>
        <p:nvSpPr>
          <p:cNvPr id="11" name="Rectangle 10"/>
          <p:cNvSpPr/>
          <p:nvPr/>
        </p:nvSpPr>
        <p:spPr>
          <a:xfrm>
            <a:off x="3851920" y="4955691"/>
            <a:ext cx="2439888" cy="1575792"/>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93467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31001" y="0"/>
            <a:ext cx="7369391" cy="5078313"/>
          </a:xfrm>
          <a:prstGeom prst="rect">
            <a:avLst/>
          </a:prstGeom>
        </p:spPr>
        <p:txBody>
          <a:bodyPr wrap="square">
            <a:spAutoFit/>
          </a:bodyPr>
          <a:lstStyle/>
          <a:p>
            <a:r>
              <a:rPr lang="en-GB" sz="3600" b="1" dirty="0" smtClean="0"/>
              <a:t>Model Answer </a:t>
            </a:r>
            <a:r>
              <a:rPr lang="en-GB" sz="3600" b="1" dirty="0" smtClean="0"/>
              <a:t>1</a:t>
            </a:r>
            <a:endParaRPr lang="en-GB" sz="3600" b="1" dirty="0"/>
          </a:p>
          <a:p>
            <a:endParaRPr lang="en-GB" sz="3600" b="1" dirty="0" smtClean="0"/>
          </a:p>
          <a:p>
            <a:pPr marL="1028700" lvl="1" indent="-571500">
              <a:buFont typeface="Wingdings" pitchFamily="2" charset="2"/>
              <a:buChar char="ü"/>
            </a:pPr>
            <a:r>
              <a:rPr lang="en-GB" sz="3600" b="1" u="sng" dirty="0" smtClean="0">
                <a:solidFill>
                  <a:srgbClr val="00B050"/>
                </a:solidFill>
              </a:rPr>
              <a:t>Sponsored links</a:t>
            </a:r>
            <a:r>
              <a:rPr lang="en-GB" sz="3600" b="1" dirty="0" smtClean="0">
                <a:solidFill>
                  <a:srgbClr val="00B050"/>
                </a:solidFill>
              </a:rPr>
              <a:t>, which have been </a:t>
            </a:r>
            <a:r>
              <a:rPr lang="en-GB" sz="3600" b="1" u="sng" dirty="0" smtClean="0">
                <a:solidFill>
                  <a:srgbClr val="00B050"/>
                </a:solidFill>
              </a:rPr>
              <a:t>paid for</a:t>
            </a:r>
            <a:r>
              <a:rPr lang="en-GB" sz="3600" b="1" dirty="0" smtClean="0">
                <a:solidFill>
                  <a:srgbClr val="00B050"/>
                </a:solidFill>
              </a:rPr>
              <a:t>, are listed first in the results.  </a:t>
            </a:r>
            <a:r>
              <a:rPr lang="en-GB" sz="3600" b="1" u="sng" dirty="0" smtClean="0">
                <a:solidFill>
                  <a:srgbClr val="00B050"/>
                </a:solidFill>
              </a:rPr>
              <a:t>Adverts</a:t>
            </a:r>
            <a:r>
              <a:rPr lang="en-GB" sz="3600" b="1" dirty="0" smtClean="0">
                <a:solidFill>
                  <a:srgbClr val="00B050"/>
                </a:solidFill>
              </a:rPr>
              <a:t> are down the right hand side and are chosen based on the </a:t>
            </a:r>
            <a:r>
              <a:rPr lang="en-GB" sz="3600" b="1" u="sng" dirty="0" smtClean="0">
                <a:solidFill>
                  <a:srgbClr val="00B050"/>
                </a:solidFill>
              </a:rPr>
              <a:t>search key words</a:t>
            </a:r>
            <a:r>
              <a:rPr lang="en-GB" sz="3600" b="1" dirty="0" smtClean="0">
                <a:solidFill>
                  <a:srgbClr val="00B050"/>
                </a:solidFill>
              </a:rPr>
              <a:t>.  The rest of the results are listed in order of popularity. </a:t>
            </a:r>
          </a:p>
        </p:txBody>
      </p:sp>
    </p:spTree>
    <p:extLst>
      <p:ext uri="{BB962C8B-B14F-4D97-AF65-F5344CB8AC3E}">
        <p14:creationId xmlns:p14="http://schemas.microsoft.com/office/powerpoint/2010/main" val="1924140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632848" cy="2862322"/>
          </a:xfrm>
          <a:prstGeom prst="rect">
            <a:avLst/>
          </a:prstGeom>
        </p:spPr>
        <p:txBody>
          <a:bodyPr wrap="square">
            <a:spAutoFit/>
          </a:bodyPr>
          <a:lstStyle/>
          <a:p>
            <a:r>
              <a:rPr lang="en-GB" sz="3600" b="1" dirty="0" smtClean="0"/>
              <a:t>Model Question </a:t>
            </a:r>
            <a:r>
              <a:rPr lang="en-GB" sz="3600" b="1" dirty="0" smtClean="0"/>
              <a:t>2</a:t>
            </a:r>
          </a:p>
          <a:p>
            <a:endParaRPr lang="en-GB" sz="3600" b="1" dirty="0"/>
          </a:p>
          <a:p>
            <a:r>
              <a:rPr lang="en-GB" sz="3600" dirty="0" smtClean="0"/>
              <a:t>Explain how a search engine works.  (2 marks)</a:t>
            </a:r>
          </a:p>
          <a:p>
            <a:endParaRPr lang="en-GB" sz="3600" b="1" dirty="0" smtClean="0"/>
          </a:p>
        </p:txBody>
      </p:sp>
      <p:sp>
        <p:nvSpPr>
          <p:cNvPr id="3" name="Rounded Rectangle 2"/>
          <p:cNvSpPr/>
          <p:nvPr/>
        </p:nvSpPr>
        <p:spPr>
          <a:xfrm>
            <a:off x="5029200" y="4293096"/>
            <a:ext cx="2959513"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t>HINT:</a:t>
            </a:r>
            <a:r>
              <a:rPr lang="en-GB" dirty="0"/>
              <a:t> </a:t>
            </a:r>
            <a:r>
              <a:rPr lang="en-GB" dirty="0" smtClean="0"/>
              <a:t> </a:t>
            </a:r>
            <a:r>
              <a:rPr lang="en-GB" b="1" dirty="0" smtClean="0"/>
              <a:t>Make sure you are clear that web spiders search the internet ALL THE TIME.  Do NOT say that they search after the user enters key words</a:t>
            </a:r>
          </a:p>
        </p:txBody>
      </p:sp>
    </p:spTree>
    <p:extLst>
      <p:ext uri="{BB962C8B-B14F-4D97-AF65-F5344CB8AC3E}">
        <p14:creationId xmlns:p14="http://schemas.microsoft.com/office/powerpoint/2010/main" val="1633902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nvSpPr>
        <p:spPr>
          <a:xfrm>
            <a:off x="755576" y="0"/>
            <a:ext cx="7560840" cy="6124754"/>
          </a:xfrm>
          <a:prstGeom prst="rect">
            <a:avLst/>
          </a:prstGeom>
        </p:spPr>
        <p:txBody>
          <a:bodyPr wrap="square">
            <a:spAutoFit/>
          </a:bodyPr>
          <a:lstStyle/>
          <a:p>
            <a:r>
              <a:rPr lang="en-GB" sz="3600" b="1" dirty="0" smtClean="0"/>
              <a:t>Model </a:t>
            </a:r>
            <a:r>
              <a:rPr lang="en-GB" sz="3600" b="1" smtClean="0"/>
              <a:t>Answer </a:t>
            </a:r>
            <a:r>
              <a:rPr lang="en-GB" sz="3600" b="1" smtClean="0"/>
              <a:t>2</a:t>
            </a:r>
            <a:endParaRPr lang="en-GB" sz="3600" b="1" dirty="0" smtClean="0"/>
          </a:p>
          <a:p>
            <a:endParaRPr lang="en-GB" sz="3600" b="1" dirty="0"/>
          </a:p>
          <a:p>
            <a:pPr marL="1028700" lvl="1" indent="-571500">
              <a:buFont typeface="Wingdings" pitchFamily="2" charset="2"/>
              <a:buChar char="ü"/>
            </a:pPr>
            <a:r>
              <a:rPr lang="en-GB" sz="3200" b="1" dirty="0" smtClean="0">
                <a:solidFill>
                  <a:srgbClr val="00B050"/>
                </a:solidFill>
              </a:rPr>
              <a:t>The user types key words into the search engine.  All the time web crawlers are searching the internet for new or updated web pages and adding what they find  into the search engine’s database.  The database is searched for the user’s keywords.  The results are displayed in order of popularity with sponsored links at the top.</a:t>
            </a:r>
            <a:endParaRPr lang="en-GB" sz="3200" b="1" dirty="0"/>
          </a:p>
        </p:txBody>
      </p:sp>
    </p:spTree>
    <p:extLst>
      <p:ext uri="{BB962C8B-B14F-4D97-AF65-F5344CB8AC3E}">
        <p14:creationId xmlns:p14="http://schemas.microsoft.com/office/powerpoint/2010/main" val="15738042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1376</TotalTime>
  <Words>292</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Welshpool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Smith</dc:creator>
  <cp:lastModifiedBy>Debbie Smith</cp:lastModifiedBy>
  <cp:revision>88</cp:revision>
  <dcterms:created xsi:type="dcterms:W3CDTF">2016-01-05T10:24:39Z</dcterms:created>
  <dcterms:modified xsi:type="dcterms:W3CDTF">2017-04-04T13:13:34Z</dcterms:modified>
</cp:coreProperties>
</file>