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90" r:id="rId2"/>
    <p:sldId id="334" r:id="rId3"/>
    <p:sldId id="348" r:id="rId4"/>
    <p:sldId id="351" r:id="rId5"/>
    <p:sldId id="332" r:id="rId6"/>
    <p:sldId id="352" r:id="rId7"/>
    <p:sldId id="353" r:id="rId8"/>
    <p:sldId id="35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>
        <p:scale>
          <a:sx n="90" d="100"/>
          <a:sy n="90" d="100"/>
        </p:scale>
        <p:origin x="-60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4EE2F-A298-4FF0-83D3-4F83F1C1FD86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919FA-B243-4543-882A-1ECC29B8E3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3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2" y="764704"/>
            <a:ext cx="84604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URLs</a:t>
            </a:r>
            <a:endParaRPr lang="en-GB" sz="4000" b="1" dirty="0"/>
          </a:p>
        </p:txBody>
      </p:sp>
      <p:sp>
        <p:nvSpPr>
          <p:cNvPr id="3" name="AutoShape 2" descr="Conne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7" name="Picture 3" descr="C:\Users\debbie.smith.WHS.010\AppData\Local\Microsoft\Windows\Temporary Internet Files\Content.IE5\18DU1T1S\DomainGlobe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276872"/>
            <a:ext cx="3302752" cy="3302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401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400" b="1" dirty="0"/>
          </a:p>
          <a:p>
            <a:r>
              <a:rPr lang="en-GB" sz="3600" dirty="0" smtClean="0"/>
              <a:t>A URL (Uniform Resource Locator) is an address for a web page.</a:t>
            </a:r>
          </a:p>
          <a:p>
            <a:endParaRPr lang="en-GB" sz="3600" dirty="0"/>
          </a:p>
          <a:p>
            <a:r>
              <a:rPr lang="en-GB" sz="3600" dirty="0" smtClean="0"/>
              <a:t>A URL is made up of several parts</a:t>
            </a:r>
          </a:p>
          <a:p>
            <a:endParaRPr lang="en-GB" sz="3600" dirty="0"/>
          </a:p>
          <a:p>
            <a:endParaRPr lang="en-GB" sz="3600" dirty="0" smtClean="0"/>
          </a:p>
          <a:p>
            <a:endParaRPr lang="en-GB" sz="3600" dirty="0"/>
          </a:p>
          <a:p>
            <a:r>
              <a:rPr lang="en-GB" sz="3600" dirty="0" smtClean="0"/>
              <a:t>      </a:t>
            </a:r>
          </a:p>
          <a:p>
            <a:r>
              <a:rPr lang="en-GB" sz="3600" dirty="0" smtClean="0"/>
              <a:t>http://www.amazon.co.uk/sale </a:t>
            </a:r>
          </a:p>
        </p:txBody>
      </p:sp>
      <p:sp>
        <p:nvSpPr>
          <p:cNvPr id="3" name="Rectangle 2"/>
          <p:cNvSpPr/>
          <p:nvPr/>
        </p:nvSpPr>
        <p:spPr>
          <a:xfrm>
            <a:off x="755576" y="3140968"/>
            <a:ext cx="2290100" cy="122413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Protocols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These tell the browser what to do with the URL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09629" y="5826055"/>
            <a:ext cx="3888432" cy="75608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Domain Name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This is the name of the website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77924" y="3140968"/>
            <a:ext cx="2290100" cy="122413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Path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This points to a specific web page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Left Brace 5"/>
          <p:cNvSpPr/>
          <p:nvPr/>
        </p:nvSpPr>
        <p:spPr>
          <a:xfrm rot="5400000">
            <a:off x="1186307" y="4005064"/>
            <a:ext cx="576064" cy="1296144"/>
          </a:xfrm>
          <a:prstGeom prst="lef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Left Brace 6"/>
          <p:cNvSpPr/>
          <p:nvPr/>
        </p:nvSpPr>
        <p:spPr>
          <a:xfrm rot="5400000">
            <a:off x="6228184" y="4005064"/>
            <a:ext cx="576064" cy="1296144"/>
          </a:xfrm>
          <a:prstGeom prst="lef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Left Brace 7"/>
          <p:cNvSpPr/>
          <p:nvPr/>
        </p:nvSpPr>
        <p:spPr>
          <a:xfrm rot="16200000">
            <a:off x="3710555" y="3812479"/>
            <a:ext cx="449043" cy="3578108"/>
          </a:xfrm>
          <a:prstGeom prst="lef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92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3600" dirty="0" smtClean="0"/>
          </a:p>
          <a:p>
            <a:pPr algn="ctr"/>
            <a:endParaRPr lang="en-GB" sz="36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755576" y="0"/>
            <a:ext cx="7632848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400" b="1" dirty="0" smtClean="0"/>
              <a:t>WEB PROTOCOLS</a:t>
            </a:r>
            <a:endParaRPr lang="en-GB" sz="3600" dirty="0" smtClean="0"/>
          </a:p>
          <a:p>
            <a:endParaRPr lang="en-GB" sz="2000" dirty="0"/>
          </a:p>
          <a:p>
            <a:r>
              <a:rPr lang="en-GB" sz="3000" dirty="0" smtClean="0"/>
              <a:t>There are several protocols which are used on web pages.  They are included in the URL so that the browser knows how to handle the page.</a:t>
            </a:r>
          </a:p>
          <a:p>
            <a:endParaRPr lang="en-GB" sz="3000" dirty="0"/>
          </a:p>
          <a:p>
            <a:pPr marL="457200" indent="-457200">
              <a:buFont typeface="Arial" pitchFamily="34" charset="0"/>
              <a:buChar char="•"/>
            </a:pPr>
            <a:r>
              <a:rPr lang="en-GB" sz="3000" dirty="0" smtClean="0"/>
              <a:t>HTTP stands for Hypertext Transfer Protocol.  It is the protocol that allows us to request web pages and download them to our computers.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GB" sz="3000" dirty="0" smtClean="0"/>
              <a:t>FTP stands for File Transfer Protocol </a:t>
            </a:r>
          </a:p>
        </p:txBody>
      </p:sp>
    </p:spTree>
    <p:extLst>
      <p:ext uri="{BB962C8B-B14F-4D97-AF65-F5344CB8AC3E}">
        <p14:creationId xmlns:p14="http://schemas.microsoft.com/office/powerpoint/2010/main" val="132508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3600" dirty="0" smtClean="0"/>
          </a:p>
          <a:p>
            <a:pPr algn="ctr"/>
            <a:endParaRPr lang="en-GB" sz="36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755576" y="0"/>
            <a:ext cx="7632848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3400" b="1" dirty="0"/>
          </a:p>
          <a:p>
            <a:r>
              <a:rPr lang="en-GB" sz="3400" dirty="0" smtClean="0"/>
              <a:t>The URLs for most web pages begin with http://www.</a:t>
            </a:r>
          </a:p>
          <a:p>
            <a:endParaRPr lang="en-GB" sz="3400" dirty="0"/>
          </a:p>
          <a:p>
            <a:r>
              <a:rPr lang="en-GB" sz="3400" dirty="0" smtClean="0"/>
              <a:t>Web pages that have upload and downloads are usually ftp://</a:t>
            </a:r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77386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1</a:t>
            </a:r>
          </a:p>
          <a:p>
            <a:endParaRPr lang="en-GB" sz="3000" b="1" dirty="0" smtClean="0"/>
          </a:p>
          <a:p>
            <a:endParaRPr lang="en-GB" sz="2000" b="1" dirty="0"/>
          </a:p>
          <a:p>
            <a:r>
              <a:rPr lang="en-GB" sz="3400" dirty="0" smtClean="0"/>
              <a:t>Label the </a:t>
            </a:r>
            <a:r>
              <a:rPr lang="en-GB" sz="3400" b="1" dirty="0" smtClean="0"/>
              <a:t>three</a:t>
            </a:r>
            <a:r>
              <a:rPr lang="en-GB" sz="3400" dirty="0" smtClean="0"/>
              <a:t> parts of this URL and draw the brackets to show how the URL divides into these three parts.  (3 marks)</a:t>
            </a:r>
          </a:p>
          <a:p>
            <a:endParaRPr lang="en-GB" sz="3400" dirty="0"/>
          </a:p>
          <a:p>
            <a:endParaRPr lang="en-GB" sz="3400" dirty="0" smtClean="0"/>
          </a:p>
          <a:p>
            <a:endParaRPr lang="en-GB" sz="3400" dirty="0"/>
          </a:p>
          <a:p>
            <a:endParaRPr lang="en-GB" sz="3400" dirty="0" smtClean="0"/>
          </a:p>
          <a:p>
            <a:endParaRPr lang="en-GB" sz="1000" dirty="0" smtClean="0"/>
          </a:p>
          <a:p>
            <a:r>
              <a:rPr lang="en-GB" sz="3600" dirty="0" smtClean="0"/>
              <a:t>http</a:t>
            </a:r>
            <a:r>
              <a:rPr lang="en-GB" sz="3600" dirty="0"/>
              <a:t>://</a:t>
            </a:r>
            <a:r>
              <a:rPr lang="en-GB" sz="3600" dirty="0" smtClean="0"/>
              <a:t>www.next.co.uk/women </a:t>
            </a:r>
            <a:endParaRPr lang="en-GB" sz="3600" dirty="0"/>
          </a:p>
          <a:p>
            <a:endParaRPr lang="en-GB" sz="3400" dirty="0" smtClean="0"/>
          </a:p>
          <a:p>
            <a:endParaRPr lang="en-GB" sz="3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539552" y="3705554"/>
            <a:ext cx="1800200" cy="122413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82220" y="5826055"/>
            <a:ext cx="3888432" cy="75608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77924" y="3721101"/>
            <a:ext cx="2290100" cy="1224136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898061" y="10156"/>
            <a:ext cx="2592288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HINT:</a:t>
            </a:r>
            <a:r>
              <a:rPr lang="en-GB" dirty="0"/>
              <a:t> </a:t>
            </a:r>
            <a:r>
              <a:rPr lang="en-GB" dirty="0" smtClean="0"/>
              <a:t> Make sure you write something different for each of the three parts of the URL.</a:t>
            </a:r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398191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</a:t>
            </a:r>
            <a:r>
              <a:rPr lang="en-GB" sz="3600" b="1" dirty="0" smtClean="0"/>
              <a:t>1</a:t>
            </a:r>
            <a:endParaRPr lang="en-GB" sz="3600" b="1" dirty="0" smtClean="0"/>
          </a:p>
          <a:p>
            <a:endParaRPr lang="en-GB" sz="3400" dirty="0"/>
          </a:p>
          <a:p>
            <a:endParaRPr lang="en-GB" sz="3400" dirty="0" smtClean="0"/>
          </a:p>
          <a:p>
            <a:endParaRPr lang="en-GB" sz="3400" dirty="0"/>
          </a:p>
          <a:p>
            <a:endParaRPr lang="en-GB" sz="3400" dirty="0" smtClean="0"/>
          </a:p>
          <a:p>
            <a:endParaRPr lang="en-GB" sz="1000" dirty="0" smtClean="0"/>
          </a:p>
          <a:p>
            <a:r>
              <a:rPr lang="en-GB" sz="3600" dirty="0" smtClean="0"/>
              <a:t>http</a:t>
            </a:r>
            <a:r>
              <a:rPr lang="en-GB" sz="3600" dirty="0"/>
              <a:t>://www.amazon.co.uk/sale </a:t>
            </a:r>
          </a:p>
          <a:p>
            <a:endParaRPr lang="en-GB" sz="3400" dirty="0" smtClean="0"/>
          </a:p>
          <a:p>
            <a:endParaRPr lang="en-GB" sz="3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768779" y="1124744"/>
            <a:ext cx="2290100" cy="122413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chemeClr val="bg1"/>
                </a:solidFill>
                <a:sym typeface="Wingdings 2"/>
              </a:rPr>
              <a:t> </a:t>
            </a:r>
            <a:r>
              <a:rPr lang="en-GB" sz="2800" dirty="0" smtClean="0">
                <a:solidFill>
                  <a:schemeClr val="bg1"/>
                </a:solidFill>
              </a:rPr>
              <a:t>Protocol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22832" y="3809831"/>
            <a:ext cx="3888432" cy="75608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bg1"/>
                </a:solidFill>
                <a:sym typeface="Wingdings 2"/>
              </a:rPr>
              <a:t> </a:t>
            </a:r>
            <a:r>
              <a:rPr lang="en-GB" sz="2800" dirty="0" smtClean="0">
                <a:solidFill>
                  <a:schemeClr val="bg1"/>
                </a:solidFill>
              </a:rPr>
              <a:t>Domain name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91127" y="1124744"/>
            <a:ext cx="2290100" cy="1224136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bg1"/>
                </a:solidFill>
                <a:sym typeface="Wingdings 2"/>
              </a:rPr>
              <a:t> </a:t>
            </a:r>
            <a:r>
              <a:rPr lang="en-GB" sz="2800" dirty="0" smtClean="0">
                <a:solidFill>
                  <a:schemeClr val="bg1"/>
                </a:solidFill>
              </a:rPr>
              <a:t>Path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 rot="5400000">
            <a:off x="1199510" y="1988840"/>
            <a:ext cx="576064" cy="1296144"/>
          </a:xfrm>
          <a:prstGeom prst="lef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Left Brace 8"/>
          <p:cNvSpPr/>
          <p:nvPr/>
        </p:nvSpPr>
        <p:spPr>
          <a:xfrm rot="5400000">
            <a:off x="6241387" y="1988840"/>
            <a:ext cx="576064" cy="1296144"/>
          </a:xfrm>
          <a:prstGeom prst="lef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Left Brace 9"/>
          <p:cNvSpPr/>
          <p:nvPr/>
        </p:nvSpPr>
        <p:spPr>
          <a:xfrm rot="16200000">
            <a:off x="3723758" y="1796255"/>
            <a:ext cx="449043" cy="3578108"/>
          </a:xfrm>
          <a:prstGeom prst="lef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72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Question </a:t>
            </a:r>
            <a:r>
              <a:rPr lang="en-GB" sz="3600" b="1" dirty="0" smtClean="0"/>
              <a:t>2</a:t>
            </a:r>
          </a:p>
          <a:p>
            <a:endParaRPr lang="en-GB" sz="3400" b="1" dirty="0"/>
          </a:p>
          <a:p>
            <a:r>
              <a:rPr lang="en-GB" sz="3400" dirty="0" smtClean="0"/>
              <a:t>Label the </a:t>
            </a:r>
            <a:r>
              <a:rPr lang="en-GB" sz="3400" b="1" dirty="0" smtClean="0"/>
              <a:t>three</a:t>
            </a:r>
            <a:r>
              <a:rPr lang="en-GB" sz="3400" dirty="0" smtClean="0"/>
              <a:t> parts of this URL.  </a:t>
            </a:r>
          </a:p>
          <a:p>
            <a:r>
              <a:rPr lang="en-GB" sz="3400" dirty="0" smtClean="0"/>
              <a:t>(3 marks)</a:t>
            </a:r>
          </a:p>
          <a:p>
            <a:endParaRPr lang="en-GB" sz="3400" dirty="0" smtClean="0"/>
          </a:p>
          <a:p>
            <a:endParaRPr lang="en-GB" sz="3400" dirty="0"/>
          </a:p>
          <a:p>
            <a:endParaRPr lang="en-GB" sz="3400" dirty="0"/>
          </a:p>
          <a:p>
            <a:r>
              <a:rPr lang="en-GB" sz="3600" dirty="0" smtClean="0"/>
              <a:t>http</a:t>
            </a:r>
            <a:r>
              <a:rPr lang="en-GB" sz="3600" dirty="0"/>
              <a:t>://</a:t>
            </a:r>
            <a:r>
              <a:rPr lang="en-GB" sz="3600" dirty="0" smtClean="0"/>
              <a:t>www.bbc.co.uk/iplayer </a:t>
            </a:r>
            <a:endParaRPr lang="en-GB" sz="3600" dirty="0"/>
          </a:p>
          <a:p>
            <a:endParaRPr lang="en-GB" sz="3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739076" y="4971283"/>
            <a:ext cx="1318512" cy="75608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50273" y="4971283"/>
            <a:ext cx="2858028" cy="75608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36328" y="4971283"/>
            <a:ext cx="1363388" cy="75608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 rot="16200000" flipV="1">
            <a:off x="1121484" y="3994668"/>
            <a:ext cx="576064" cy="1296144"/>
          </a:xfrm>
          <a:prstGeom prst="lef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Left Brace 9"/>
          <p:cNvSpPr/>
          <p:nvPr/>
        </p:nvSpPr>
        <p:spPr>
          <a:xfrm rot="16200000">
            <a:off x="3280860" y="3243842"/>
            <a:ext cx="596854" cy="2858027"/>
          </a:xfrm>
          <a:prstGeom prst="lef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Left Brace 10"/>
          <p:cNvSpPr/>
          <p:nvPr/>
        </p:nvSpPr>
        <p:spPr>
          <a:xfrm rot="16200000" flipV="1">
            <a:off x="5496368" y="3996101"/>
            <a:ext cx="576064" cy="1296144"/>
          </a:xfrm>
          <a:prstGeom prst="lef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5436096" y="1988840"/>
            <a:ext cx="2592288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HINT:</a:t>
            </a:r>
            <a:r>
              <a:rPr lang="en-GB" dirty="0"/>
              <a:t> </a:t>
            </a:r>
            <a:r>
              <a:rPr lang="en-GB" dirty="0" smtClean="0"/>
              <a:t> Make sure you write something different for each of the three parts of the URL.</a:t>
            </a:r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146973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56084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smtClean="0"/>
              <a:t>Model </a:t>
            </a:r>
            <a:r>
              <a:rPr lang="en-GB" sz="3600" b="1" smtClean="0"/>
              <a:t>Answer 2</a:t>
            </a:r>
            <a:endParaRPr lang="en-GB" sz="3600" b="1" dirty="0" smtClean="0"/>
          </a:p>
          <a:p>
            <a:endParaRPr lang="en-GB" sz="3400" b="1" dirty="0"/>
          </a:p>
          <a:p>
            <a:r>
              <a:rPr lang="en-GB" sz="3400" dirty="0" smtClean="0"/>
              <a:t>Label the </a:t>
            </a:r>
            <a:r>
              <a:rPr lang="en-GB" sz="3400" b="1" dirty="0" smtClean="0"/>
              <a:t>three</a:t>
            </a:r>
            <a:r>
              <a:rPr lang="en-GB" sz="3400" dirty="0" smtClean="0"/>
              <a:t> parts of this URL.  </a:t>
            </a:r>
          </a:p>
          <a:p>
            <a:r>
              <a:rPr lang="en-GB" sz="3400" dirty="0" smtClean="0"/>
              <a:t>(3 marks)</a:t>
            </a:r>
          </a:p>
          <a:p>
            <a:endParaRPr lang="en-GB" sz="3400" dirty="0" smtClean="0"/>
          </a:p>
          <a:p>
            <a:endParaRPr lang="en-GB" sz="3400" dirty="0"/>
          </a:p>
          <a:p>
            <a:endParaRPr lang="en-GB" sz="3400" dirty="0"/>
          </a:p>
          <a:p>
            <a:r>
              <a:rPr lang="en-GB" sz="3600" dirty="0" smtClean="0"/>
              <a:t>http</a:t>
            </a:r>
            <a:r>
              <a:rPr lang="en-GB" sz="3600" dirty="0"/>
              <a:t>://</a:t>
            </a:r>
            <a:r>
              <a:rPr lang="en-GB" sz="3600" dirty="0" smtClean="0"/>
              <a:t>www.bbc.co.uk/iplayer </a:t>
            </a:r>
            <a:endParaRPr lang="en-GB" sz="3600" dirty="0"/>
          </a:p>
          <a:p>
            <a:endParaRPr lang="en-GB" sz="3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611559" y="4971283"/>
            <a:ext cx="1642543" cy="75608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bg1"/>
                </a:solidFill>
                <a:sym typeface="Wingdings 2"/>
              </a:rPr>
              <a:t> </a:t>
            </a:r>
            <a:r>
              <a:rPr lang="en-GB" sz="2400" b="1" dirty="0" smtClean="0">
                <a:solidFill>
                  <a:schemeClr val="bg1"/>
                </a:solidFill>
              </a:rPr>
              <a:t>Protocol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95771" y="4971283"/>
            <a:ext cx="2740557" cy="75608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bg1"/>
                </a:solidFill>
                <a:sym typeface="Wingdings 2"/>
              </a:rPr>
              <a:t> </a:t>
            </a:r>
            <a:r>
              <a:rPr lang="en-GB" sz="2400" b="1" dirty="0" smtClean="0">
                <a:solidFill>
                  <a:schemeClr val="bg1"/>
                </a:solidFill>
              </a:rPr>
              <a:t>Domain name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92080" y="4971283"/>
            <a:ext cx="1296144" cy="75608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chemeClr val="bg1"/>
                </a:solidFill>
                <a:sym typeface="Wingdings 2"/>
              </a:rPr>
              <a:t> </a:t>
            </a:r>
            <a:r>
              <a:rPr lang="en-GB" sz="2400" b="1" dirty="0" smtClean="0">
                <a:solidFill>
                  <a:schemeClr val="bg1"/>
                </a:solidFill>
              </a:rPr>
              <a:t>Path</a:t>
            </a:r>
            <a:endParaRPr lang="en-GB" sz="2400" b="1" dirty="0">
              <a:solidFill>
                <a:schemeClr val="bg1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 rot="16200000" flipV="1">
            <a:off x="1121484" y="3994668"/>
            <a:ext cx="576064" cy="1296144"/>
          </a:xfrm>
          <a:prstGeom prst="lef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Left Brace 9"/>
          <p:cNvSpPr/>
          <p:nvPr/>
        </p:nvSpPr>
        <p:spPr>
          <a:xfrm rot="16200000">
            <a:off x="3280860" y="3243842"/>
            <a:ext cx="596854" cy="2858027"/>
          </a:xfrm>
          <a:prstGeom prst="lef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Left Brace 10"/>
          <p:cNvSpPr/>
          <p:nvPr/>
        </p:nvSpPr>
        <p:spPr>
          <a:xfrm rot="16200000" flipV="1">
            <a:off x="5496368" y="3996101"/>
            <a:ext cx="576064" cy="1296144"/>
          </a:xfrm>
          <a:prstGeom prst="lef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5436096" y="1988840"/>
            <a:ext cx="2592288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HINT:</a:t>
            </a:r>
            <a:r>
              <a:rPr lang="en-GB" dirty="0"/>
              <a:t> </a:t>
            </a:r>
            <a:r>
              <a:rPr lang="en-GB" dirty="0" smtClean="0"/>
              <a:t> Make sure you write something different for each of the three parts of the URL.</a:t>
            </a:r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60435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1413</TotalTime>
  <Words>282</Words>
  <Application>Microsoft Office PowerPoint</Application>
  <PresentationFormat>On-screen Show (4:3)</PresentationFormat>
  <Paragraphs>68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Welshpool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Smith</dc:creator>
  <cp:lastModifiedBy>Debbie Smith</cp:lastModifiedBy>
  <cp:revision>92</cp:revision>
  <dcterms:created xsi:type="dcterms:W3CDTF">2016-01-05T10:24:39Z</dcterms:created>
  <dcterms:modified xsi:type="dcterms:W3CDTF">2017-04-04T13:13:59Z</dcterms:modified>
</cp:coreProperties>
</file>