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90" r:id="rId2"/>
    <p:sldId id="266" r:id="rId3"/>
    <p:sldId id="324" r:id="rId4"/>
    <p:sldId id="317" r:id="rId5"/>
    <p:sldId id="334" r:id="rId6"/>
    <p:sldId id="325" r:id="rId7"/>
    <p:sldId id="327" r:id="rId8"/>
    <p:sldId id="332" r:id="rId9"/>
    <p:sldId id="33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6" autoAdjust="0"/>
    <p:restoredTop sz="94660"/>
  </p:normalViewPr>
  <p:slideViewPr>
    <p:cSldViewPr>
      <p:cViewPr>
        <p:scale>
          <a:sx n="90" d="100"/>
          <a:sy n="90" d="100"/>
        </p:scale>
        <p:origin x="-606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24EE2F-A298-4FF0-83D3-4F83F1C1FD86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919FA-B243-4543-882A-1ECC29B8E3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3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F758F17-DFB9-4021-ABBB-0AA59AAD43E3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B9FBFAD-BBBE-465D-A6E2-406CE88EBCBE}" type="datetimeFigureOut">
              <a:rPr lang="en-GB" smtClean="0"/>
              <a:t>04/04/2017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2" y="764704"/>
            <a:ext cx="84604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THE INTERNET</a:t>
            </a:r>
          </a:p>
          <a:p>
            <a:pPr algn="ctr"/>
            <a:r>
              <a:rPr lang="en-GB" sz="4000" b="1" dirty="0" smtClean="0"/>
              <a:t>NETWORK DIAGRAMS</a:t>
            </a:r>
            <a:endParaRPr lang="en-GB" sz="4000" b="1" dirty="0"/>
          </a:p>
        </p:txBody>
      </p:sp>
      <p:pic>
        <p:nvPicPr>
          <p:cNvPr id="1026" name="Picture 2" descr="software as a service licens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708920"/>
            <a:ext cx="4881239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401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7048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4000" b="1" dirty="0"/>
          </a:p>
          <a:p>
            <a:r>
              <a:rPr lang="en-GB" sz="4000" dirty="0" smtClean="0"/>
              <a:t>Network diagrams show how pieces of technology connect together</a:t>
            </a:r>
          </a:p>
        </p:txBody>
      </p:sp>
    </p:spTree>
    <p:extLst>
      <p:ext uri="{BB962C8B-B14F-4D97-AF65-F5344CB8AC3E}">
        <p14:creationId xmlns:p14="http://schemas.microsoft.com/office/powerpoint/2010/main" val="403253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29728" y="1178999"/>
            <a:ext cx="1296144" cy="4438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SERVER</a:t>
            </a:r>
          </a:p>
        </p:txBody>
      </p:sp>
      <p:sp>
        <p:nvSpPr>
          <p:cNvPr id="4" name="Rectangle 3"/>
          <p:cNvSpPr/>
          <p:nvPr/>
        </p:nvSpPr>
        <p:spPr>
          <a:xfrm>
            <a:off x="2705608" y="2029848"/>
            <a:ext cx="187220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BACKBONE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4812814" y="3008664"/>
            <a:ext cx="1296144" cy="4798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ROUTER</a:t>
            </a:r>
          </a:p>
        </p:txBody>
      </p:sp>
      <p:sp>
        <p:nvSpPr>
          <p:cNvPr id="6" name="Rectangle 5"/>
          <p:cNvSpPr/>
          <p:nvPr/>
        </p:nvSpPr>
        <p:spPr>
          <a:xfrm>
            <a:off x="827584" y="6093296"/>
            <a:ext cx="1872208" cy="401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CLIENT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2849624" y="6146409"/>
            <a:ext cx="187220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CLIENT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5081872" y="6146409"/>
            <a:ext cx="187220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CLIENT</a:t>
            </a:r>
            <a:endParaRPr lang="en-GB" dirty="0"/>
          </a:p>
        </p:txBody>
      </p:sp>
      <p:pic>
        <p:nvPicPr>
          <p:cNvPr id="2050" name="Picture 2" descr="C:\Users\debbie.smith.WHS.010\AppData\Local\Microsoft\Windows\Temporary Internet Files\Content.IE5\F5559D4J\large-pale-server-66.6-2944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5668" y="191201"/>
            <a:ext cx="1260120" cy="1209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debbie.smith.WHS.010\AppData\Local\Microsoft\Windows\Temporary Internet Files\Content.IE5\IVI1TVVF\1440037523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3032" y="3224688"/>
            <a:ext cx="825392" cy="698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Up-Down Arrow 8"/>
          <p:cNvSpPr/>
          <p:nvPr/>
        </p:nvSpPr>
        <p:spPr>
          <a:xfrm>
            <a:off x="3619494" y="1400916"/>
            <a:ext cx="288032" cy="527628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Up-Down Arrow 11"/>
          <p:cNvSpPr/>
          <p:nvPr/>
        </p:nvSpPr>
        <p:spPr>
          <a:xfrm>
            <a:off x="3629516" y="2576616"/>
            <a:ext cx="288032" cy="599636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Up-Down Arrow 12"/>
          <p:cNvSpPr/>
          <p:nvPr/>
        </p:nvSpPr>
        <p:spPr>
          <a:xfrm>
            <a:off x="3619494" y="4160792"/>
            <a:ext cx="288032" cy="527628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2" name="Picture 4" descr="C:\Users\debbie.smith.WHS.010\AppData\Local\Microsoft\Windows\Temporary Internet Files\Content.IE5\95Z19M8Z\large-MacBook-Laptop-66.6-1915[1]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408" y="5255531"/>
            <a:ext cx="946697" cy="738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debbie.smith.WHS.010\AppData\Local\Microsoft\Windows\Temporary Internet Files\Content.IE5\JOUSEVMQ\desktop_computer_icon_by_ivprogrammer-d5hefue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888" y="4909045"/>
            <a:ext cx="1052900" cy="105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debbie.smith.WHS.010\AppData\Local\Microsoft\Windows\Temporary Internet Files\Content.IE5\JOUSEVMQ\IPad_Air[1]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5051" y="4898527"/>
            <a:ext cx="740957" cy="1095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Up-Down Arrow 16"/>
          <p:cNvSpPr/>
          <p:nvPr/>
        </p:nvSpPr>
        <p:spPr>
          <a:xfrm rot="18556985">
            <a:off x="4668798" y="3788409"/>
            <a:ext cx="288032" cy="1568190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Up-Down Arrow 17"/>
          <p:cNvSpPr/>
          <p:nvPr/>
        </p:nvSpPr>
        <p:spPr>
          <a:xfrm rot="2533474">
            <a:off x="2561592" y="3821026"/>
            <a:ext cx="288032" cy="1684825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Up-Down Arrow 18"/>
          <p:cNvSpPr/>
          <p:nvPr/>
        </p:nvSpPr>
        <p:spPr>
          <a:xfrm rot="16200000">
            <a:off x="4641633" y="532244"/>
            <a:ext cx="288032" cy="527628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Up-Down Arrow 19"/>
          <p:cNvSpPr/>
          <p:nvPr/>
        </p:nvSpPr>
        <p:spPr>
          <a:xfrm rot="16200000">
            <a:off x="6226264" y="543957"/>
            <a:ext cx="288032" cy="527628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C:\Users\debbie.smith.WHS.010\AppData\Local\Microsoft\Windows\Temporary Internet Files\Content.IE5\95Z19M8Z\rgtaylor-csc-net-wan-cloud[1]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44623"/>
            <a:ext cx="1296144" cy="838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979786" y="586990"/>
            <a:ext cx="945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Internet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5220072" y="244623"/>
            <a:ext cx="715457" cy="8382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31654" y="46236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ISP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6516216" y="1441742"/>
            <a:ext cx="187220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This network diagram shows how the key pieces of technology connect together to allow clients to access the internet.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17720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70485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POP</a:t>
            </a:r>
            <a:endParaRPr lang="en-GB" sz="4000" b="1" dirty="0"/>
          </a:p>
          <a:p>
            <a:endParaRPr lang="en-GB" sz="3400" b="1" dirty="0"/>
          </a:p>
          <a:p>
            <a:r>
              <a:rPr lang="en-GB" sz="3400" dirty="0" smtClean="0"/>
              <a:t>Point of Presence (</a:t>
            </a:r>
            <a:r>
              <a:rPr lang="en-GB" sz="3400" dirty="0" err="1" smtClean="0"/>
              <a:t>PoP</a:t>
            </a:r>
            <a:r>
              <a:rPr lang="en-GB" sz="3400" dirty="0" smtClean="0"/>
              <a:t>) is an access point to the internet.</a:t>
            </a:r>
          </a:p>
          <a:p>
            <a:endParaRPr lang="en-GB" sz="3400" dirty="0"/>
          </a:p>
          <a:p>
            <a:r>
              <a:rPr lang="en-GB" sz="3400" dirty="0" smtClean="0"/>
              <a:t>An ISP may have several </a:t>
            </a:r>
            <a:r>
              <a:rPr lang="en-GB" sz="3400" dirty="0" err="1" smtClean="0"/>
              <a:t>PoPs</a:t>
            </a:r>
            <a:r>
              <a:rPr lang="en-GB" sz="3400" dirty="0" smtClean="0"/>
              <a:t> to allow good access to the internet.</a:t>
            </a:r>
          </a:p>
        </p:txBody>
      </p:sp>
    </p:spTree>
    <p:extLst>
      <p:ext uri="{BB962C8B-B14F-4D97-AF65-F5344CB8AC3E}">
        <p14:creationId xmlns:p14="http://schemas.microsoft.com/office/powerpoint/2010/main" val="5898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0"/>
            <a:ext cx="770485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000" b="1" dirty="0" smtClean="0"/>
              <a:t>NAP</a:t>
            </a:r>
            <a:endParaRPr lang="en-GB" sz="4000" b="1" dirty="0"/>
          </a:p>
          <a:p>
            <a:endParaRPr lang="en-GB" sz="3400" b="1" dirty="0"/>
          </a:p>
          <a:p>
            <a:r>
              <a:rPr lang="en-GB" sz="3400" dirty="0" smtClean="0"/>
              <a:t>Network Access Point (NAP) is where different networks interconnect, such as your home network onto the internet.</a:t>
            </a:r>
          </a:p>
          <a:p>
            <a:endParaRPr lang="en-GB" sz="3400" dirty="0"/>
          </a:p>
        </p:txBody>
      </p:sp>
    </p:spTree>
    <p:extLst>
      <p:ext uri="{BB962C8B-B14F-4D97-AF65-F5344CB8AC3E}">
        <p14:creationId xmlns:p14="http://schemas.microsoft.com/office/powerpoint/2010/main" val="42822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278213" y="785535"/>
            <a:ext cx="1872208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Up-Down Arrow 8"/>
          <p:cNvSpPr/>
          <p:nvPr/>
        </p:nvSpPr>
        <p:spPr>
          <a:xfrm>
            <a:off x="6102280" y="1400916"/>
            <a:ext cx="288032" cy="527628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Up-Down Arrow 11"/>
          <p:cNvSpPr/>
          <p:nvPr/>
        </p:nvSpPr>
        <p:spPr>
          <a:xfrm>
            <a:off x="6112302" y="2576616"/>
            <a:ext cx="288032" cy="599636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Up-Down Arrow 12"/>
          <p:cNvSpPr/>
          <p:nvPr/>
        </p:nvSpPr>
        <p:spPr>
          <a:xfrm>
            <a:off x="6102280" y="4160792"/>
            <a:ext cx="288032" cy="1017264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2" name="Picture 4" descr="C:\Users\debbie.smith.WHS.010\AppData\Local\Microsoft\Windows\Temporary Internet Files\Content.IE5\95Z19M8Z\large-MacBook-Laptop-66.6-1915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2458" y="5488778"/>
            <a:ext cx="946697" cy="738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debbie.smith.WHS.010\AppData\Local\Microsoft\Windows\Temporary Internet Files\Content.IE5\JOUSEVMQ\desktop_computer_icon_by_ivprogrammer-d5hefue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468" y="5331540"/>
            <a:ext cx="1052900" cy="105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debbie.smith.WHS.010\AppData\Local\Microsoft\Windows\Temporary Internet Files\Content.IE5\JOUSEVMQ\IPad_Air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34" y="5488778"/>
            <a:ext cx="548331" cy="81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Up-Down Arrow 16"/>
          <p:cNvSpPr/>
          <p:nvPr/>
        </p:nvSpPr>
        <p:spPr>
          <a:xfrm rot="18556985">
            <a:off x="7038384" y="3788409"/>
            <a:ext cx="288032" cy="1568190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Up-Down Arrow 17"/>
          <p:cNvSpPr/>
          <p:nvPr/>
        </p:nvSpPr>
        <p:spPr>
          <a:xfrm rot="2533474">
            <a:off x="5166177" y="3874691"/>
            <a:ext cx="288032" cy="1684825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5310192" y="2060848"/>
            <a:ext cx="1872208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755576" y="0"/>
            <a:ext cx="78853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dirty="0" smtClean="0"/>
              <a:t>Question </a:t>
            </a:r>
            <a:r>
              <a:rPr lang="en-GB" sz="3600" b="1" dirty="0" smtClean="0"/>
              <a:t>1</a:t>
            </a:r>
          </a:p>
          <a:p>
            <a:endParaRPr lang="en-GB" sz="3600" b="1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755577" y="900678"/>
            <a:ext cx="316835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This network diagram shows the access points involved in connecting the client so they can access the internet</a:t>
            </a:r>
          </a:p>
          <a:p>
            <a:endParaRPr lang="en-GB" sz="2800" dirty="0"/>
          </a:p>
          <a:p>
            <a:r>
              <a:rPr lang="en-GB" sz="2800" dirty="0" smtClean="0"/>
              <a:t>Correctly place the terms </a:t>
            </a:r>
            <a:r>
              <a:rPr lang="en-GB" sz="2800" b="1" dirty="0" err="1" smtClean="0"/>
              <a:t>PoP</a:t>
            </a:r>
            <a:r>
              <a:rPr lang="en-GB" sz="2800" dirty="0" smtClean="0"/>
              <a:t>, </a:t>
            </a:r>
            <a:r>
              <a:rPr lang="en-GB" sz="2800" b="1" dirty="0" smtClean="0"/>
              <a:t>NAP</a:t>
            </a:r>
            <a:r>
              <a:rPr lang="en-GB" sz="2800" dirty="0" smtClean="0"/>
              <a:t> and </a:t>
            </a:r>
            <a:r>
              <a:rPr lang="en-GB" sz="2800" b="1" dirty="0" smtClean="0"/>
              <a:t>Internet</a:t>
            </a:r>
            <a:r>
              <a:rPr lang="en-GB" sz="2800" dirty="0" smtClean="0"/>
              <a:t> in the diagram.  (3 marks)</a:t>
            </a:r>
            <a:endParaRPr lang="en-GB" sz="2800" dirty="0"/>
          </a:p>
        </p:txBody>
      </p:sp>
      <p:sp>
        <p:nvSpPr>
          <p:cNvPr id="28" name="Rectangle 27"/>
          <p:cNvSpPr/>
          <p:nvPr/>
        </p:nvSpPr>
        <p:spPr>
          <a:xfrm>
            <a:off x="5320214" y="3352147"/>
            <a:ext cx="1872208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39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278213" y="785535"/>
            <a:ext cx="1872208" cy="36004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itchFamily="2" charset="2"/>
              <a:buChar char="ü"/>
            </a:pPr>
            <a:r>
              <a:rPr lang="en-GB" dirty="0" smtClean="0"/>
              <a:t>Internet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5256277" y="3292221"/>
            <a:ext cx="1904187" cy="35280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itchFamily="2" charset="2"/>
              <a:buChar char="ü"/>
            </a:pPr>
            <a:r>
              <a:rPr lang="en-GB" dirty="0" err="1" smtClean="0"/>
              <a:t>PoP</a:t>
            </a:r>
            <a:endParaRPr lang="en-GB" dirty="0" smtClean="0"/>
          </a:p>
        </p:txBody>
      </p:sp>
      <p:sp>
        <p:nvSpPr>
          <p:cNvPr id="9" name="Up-Down Arrow 8"/>
          <p:cNvSpPr/>
          <p:nvPr/>
        </p:nvSpPr>
        <p:spPr>
          <a:xfrm>
            <a:off x="6102280" y="1400916"/>
            <a:ext cx="288032" cy="527628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Up-Down Arrow 11"/>
          <p:cNvSpPr/>
          <p:nvPr/>
        </p:nvSpPr>
        <p:spPr>
          <a:xfrm>
            <a:off x="6112302" y="2576616"/>
            <a:ext cx="288032" cy="599636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Up-Down Arrow 12"/>
          <p:cNvSpPr/>
          <p:nvPr/>
        </p:nvSpPr>
        <p:spPr>
          <a:xfrm>
            <a:off x="6102280" y="4160792"/>
            <a:ext cx="288032" cy="1017264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52" name="Picture 4" descr="C:\Users\debbie.smith.WHS.010\AppData\Local\Microsoft\Windows\Temporary Internet Files\Content.IE5\95Z19M8Z\large-MacBook-Laptop-66.6-1915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2458" y="5488778"/>
            <a:ext cx="946697" cy="738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debbie.smith.WHS.010\AppData\Local\Microsoft\Windows\Temporary Internet Files\Content.IE5\JOUSEVMQ\desktop_computer_icon_by_ivprogrammer-d5hefue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1468" y="5331540"/>
            <a:ext cx="1052900" cy="1052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debbie.smith.WHS.010\AppData\Local\Microsoft\Windows\Temporary Internet Files\Content.IE5\JOUSEVMQ\IPad_Air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834" y="5488778"/>
            <a:ext cx="548331" cy="81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Up-Down Arrow 16"/>
          <p:cNvSpPr/>
          <p:nvPr/>
        </p:nvSpPr>
        <p:spPr>
          <a:xfrm rot="18556985">
            <a:off x="7038384" y="3788409"/>
            <a:ext cx="288032" cy="1568190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Up-Down Arrow 17"/>
          <p:cNvSpPr/>
          <p:nvPr/>
        </p:nvSpPr>
        <p:spPr>
          <a:xfrm rot="2533474">
            <a:off x="5166177" y="3874691"/>
            <a:ext cx="288032" cy="1684825"/>
          </a:xfrm>
          <a:prstGeom prst="upDownArrow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5310192" y="2060848"/>
            <a:ext cx="1872208" cy="36004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itchFamily="2" charset="2"/>
              <a:buChar char="ü"/>
            </a:pPr>
            <a:r>
              <a:rPr lang="en-GB" dirty="0" smtClean="0"/>
              <a:t>NAP</a:t>
            </a:r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755576" y="0"/>
            <a:ext cx="78853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Answer </a:t>
            </a:r>
            <a:r>
              <a:rPr lang="en-GB" sz="3600" b="1" dirty="0" smtClean="0"/>
              <a:t>1</a:t>
            </a:r>
            <a:endParaRPr lang="en-GB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192414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404047" y="3822445"/>
            <a:ext cx="1886596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/>
          </a:p>
        </p:txBody>
      </p:sp>
      <p:sp>
        <p:nvSpPr>
          <p:cNvPr id="26" name="Rectangle 25"/>
          <p:cNvSpPr/>
          <p:nvPr/>
        </p:nvSpPr>
        <p:spPr>
          <a:xfrm>
            <a:off x="755576" y="0"/>
            <a:ext cx="78853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dirty="0" smtClean="0"/>
              <a:t>Question 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55577" y="900678"/>
            <a:ext cx="31683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Complete this diagram.  (2 marks)</a:t>
            </a:r>
            <a:endParaRPr lang="en-GB" sz="2800" dirty="0"/>
          </a:p>
        </p:txBody>
      </p:sp>
      <p:sp>
        <p:nvSpPr>
          <p:cNvPr id="15" name="Rectangle 14"/>
          <p:cNvSpPr/>
          <p:nvPr/>
        </p:nvSpPr>
        <p:spPr>
          <a:xfrm>
            <a:off x="2104884" y="3090936"/>
            <a:ext cx="1872208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Client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117347" y="3943315"/>
            <a:ext cx="1872208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754428" y="3974455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ISP</a:t>
            </a:r>
            <a:endParaRPr lang="en-GB" dirty="0"/>
          </a:p>
        </p:txBody>
      </p:sp>
      <p:pic>
        <p:nvPicPr>
          <p:cNvPr id="21" name="Picture 3" descr="C:\Users\debbie.smith.WHS.010\AppData\Local\Microsoft\Windows\Temporary Internet Files\Content.IE5\IVI1TVVF\1440037523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4441" y="2192157"/>
            <a:ext cx="825392" cy="698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Down Arrow 7"/>
          <p:cNvSpPr/>
          <p:nvPr/>
        </p:nvSpPr>
        <p:spPr>
          <a:xfrm>
            <a:off x="6159179" y="1517939"/>
            <a:ext cx="395917" cy="6742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Down Arrow 22"/>
          <p:cNvSpPr/>
          <p:nvPr/>
        </p:nvSpPr>
        <p:spPr>
          <a:xfrm>
            <a:off x="6153449" y="3023570"/>
            <a:ext cx="395917" cy="6742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Down Arrow 23"/>
          <p:cNvSpPr/>
          <p:nvPr/>
        </p:nvSpPr>
        <p:spPr>
          <a:xfrm>
            <a:off x="6159179" y="4243449"/>
            <a:ext cx="395917" cy="6742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5404047" y="1017691"/>
            <a:ext cx="1886596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/>
          </a:p>
        </p:txBody>
      </p:sp>
      <p:sp>
        <p:nvSpPr>
          <p:cNvPr id="20" name="Rectangle 19"/>
          <p:cNvSpPr/>
          <p:nvPr/>
        </p:nvSpPr>
        <p:spPr>
          <a:xfrm>
            <a:off x="5404047" y="5085184"/>
            <a:ext cx="1872208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Internet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91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755576" y="0"/>
            <a:ext cx="78853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Model </a:t>
            </a:r>
            <a:r>
              <a:rPr lang="en-GB" sz="3600" b="1" smtClean="0"/>
              <a:t>Answer </a:t>
            </a:r>
            <a:r>
              <a:rPr lang="en-GB" sz="3600" b="1" smtClean="0"/>
              <a:t>2</a:t>
            </a:r>
            <a:endParaRPr lang="en-GB" sz="3600" b="1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5404047" y="5085184"/>
            <a:ext cx="1872208" cy="36004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itchFamily="2" charset="2"/>
              <a:buChar char="ü"/>
            </a:pPr>
            <a:r>
              <a:rPr lang="en-GB" dirty="0" smtClean="0">
                <a:solidFill>
                  <a:schemeClr val="bg1"/>
                </a:solidFill>
              </a:rPr>
              <a:t>Internet</a:t>
            </a: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21" name="Picture 3" descr="C:\Users\debbie.smith.WHS.010\AppData\Local\Microsoft\Windows\Temporary Internet Files\Content.IE5\IVI1TVVF\1440037523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4441" y="2192157"/>
            <a:ext cx="825392" cy="698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Down Arrow 7"/>
          <p:cNvSpPr/>
          <p:nvPr/>
        </p:nvSpPr>
        <p:spPr>
          <a:xfrm>
            <a:off x="6159179" y="1517939"/>
            <a:ext cx="395917" cy="6742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Down Arrow 22"/>
          <p:cNvSpPr/>
          <p:nvPr/>
        </p:nvSpPr>
        <p:spPr>
          <a:xfrm>
            <a:off x="6153449" y="3023570"/>
            <a:ext cx="395917" cy="6742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Down Arrow 23"/>
          <p:cNvSpPr/>
          <p:nvPr/>
        </p:nvSpPr>
        <p:spPr>
          <a:xfrm>
            <a:off x="6159179" y="4243449"/>
            <a:ext cx="395917" cy="6742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5415303" y="1057298"/>
            <a:ext cx="1872208" cy="36004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itchFamily="2" charset="2"/>
              <a:buChar char="ü"/>
            </a:pPr>
            <a:r>
              <a:rPr lang="en-GB" dirty="0" smtClean="0">
                <a:solidFill>
                  <a:schemeClr val="bg1"/>
                </a:solidFill>
              </a:rPr>
              <a:t>Client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404047" y="3789040"/>
            <a:ext cx="1872208" cy="36004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itchFamily="2" charset="2"/>
              <a:buChar char="ü"/>
            </a:pPr>
            <a:r>
              <a:rPr lang="en-GB" smtClean="0">
                <a:solidFill>
                  <a:schemeClr val="bg1"/>
                </a:solidFill>
              </a:rPr>
              <a:t>ISP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80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1132</TotalTime>
  <Words>156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Adjacency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Welshpool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Debbie Smith</dc:creator>
  <cp:lastModifiedBy>Debbie Smith</cp:lastModifiedBy>
  <cp:revision>65</cp:revision>
  <dcterms:created xsi:type="dcterms:W3CDTF">2016-01-05T10:24:39Z</dcterms:created>
  <dcterms:modified xsi:type="dcterms:W3CDTF">2017-04-04T13:11:05Z</dcterms:modified>
</cp:coreProperties>
</file>