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66" r:id="rId3"/>
    <p:sldId id="297" r:id="rId4"/>
    <p:sldId id="303" r:id="rId5"/>
    <p:sldId id="300" r:id="rId6"/>
    <p:sldId id="304" r:id="rId7"/>
    <p:sldId id="301" r:id="rId8"/>
    <p:sldId id="30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7" y="1412776"/>
            <a:ext cx="77768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/>
              <a:t>VOICE OVER INTERNET PROTOCOL</a:t>
            </a:r>
          </a:p>
          <a:p>
            <a:pPr algn="ctr"/>
            <a:r>
              <a:rPr lang="en-GB" sz="4000" b="1" dirty="0"/>
              <a:t>(VoIP)</a:t>
            </a:r>
          </a:p>
        </p:txBody>
      </p:sp>
      <p:pic>
        <p:nvPicPr>
          <p:cNvPr id="1026" name="Picture 2" descr="Vo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471" y="2852935"/>
            <a:ext cx="4927055" cy="328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 smtClean="0"/>
          </a:p>
          <a:p>
            <a:r>
              <a:rPr lang="en-GB" sz="3600" dirty="0" smtClean="0"/>
              <a:t>VoIP (Voice over Internet Protocol) is a method of real-time communication over the internet, for example SKYPE ™.  </a:t>
            </a:r>
          </a:p>
          <a:p>
            <a:endParaRPr lang="en-GB" sz="3600" dirty="0"/>
          </a:p>
          <a:p>
            <a:r>
              <a:rPr lang="en-GB" sz="3600" dirty="0" smtClean="0"/>
              <a:t>The data transmitted is audio and video as two computers are connected through their unique IP addresses.</a:t>
            </a:r>
          </a:p>
          <a:p>
            <a:pPr algn="ctr"/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0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VoIP Advantages</a:t>
            </a:r>
            <a:endParaRPr lang="en-GB" sz="3600" dirty="0" smtClean="0"/>
          </a:p>
        </p:txBody>
      </p:sp>
      <p:pic>
        <p:nvPicPr>
          <p:cNvPr id="5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0928"/>
            <a:ext cx="2952328" cy="395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1628800"/>
            <a:ext cx="45977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00B050"/>
                </a:solidFill>
              </a:rPr>
              <a:t>Able to contact someone anywhere in the world where there is an internet connection.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b="1" dirty="0">
              <a:solidFill>
                <a:srgbClr val="00B05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00B050"/>
                </a:solidFill>
              </a:rPr>
              <a:t>Uses internet-only so no additional cost (unlike phone calls).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b="1" dirty="0" smtClean="0">
              <a:solidFill>
                <a:srgbClr val="00B05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00B050"/>
                </a:solidFill>
              </a:rPr>
              <a:t>Reduces travel costs, travel time, etc.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0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VoIP Disadvantages</a:t>
            </a:r>
            <a:endParaRPr lang="en-GB" sz="3600" dirty="0" smtClean="0"/>
          </a:p>
        </p:txBody>
      </p:sp>
      <p:pic>
        <p:nvPicPr>
          <p:cNvPr id="5" name="Picture 2" descr="Time to thi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460" y="3501008"/>
            <a:ext cx="2414955" cy="3236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7672" y="1202150"/>
            <a:ext cx="52937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ü"/>
            </a:pPr>
            <a:r>
              <a:rPr lang="en-GB" sz="2800" dirty="0" smtClean="0">
                <a:solidFill>
                  <a:srgbClr val="FF0000"/>
                </a:solidFill>
              </a:rPr>
              <a:t>Relies on internet connection so it can be a slow connection or it can cut out.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2800" dirty="0" smtClean="0">
                <a:solidFill>
                  <a:srgbClr val="FF0000"/>
                </a:solidFill>
              </a:rPr>
              <a:t>As the audio is being converted to digital, transmitted over the internet and converted back again, the voice quality can be affected.</a:t>
            </a:r>
          </a:p>
          <a:p>
            <a:pPr marL="571500" indent="-571500">
              <a:buFont typeface="Wingdings" pitchFamily="2" charset="2"/>
              <a:buChar char="ü"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2800" dirty="0" smtClean="0">
                <a:solidFill>
                  <a:srgbClr val="FF0000"/>
                </a:solidFill>
              </a:rPr>
              <a:t>Data exchanged over the internet is at risk of security threats such as hackers.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248754"/>
            <a:ext cx="57606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X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064" y="5516166"/>
            <a:ext cx="57606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X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930" y="2854677"/>
            <a:ext cx="57606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X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</a:t>
            </a:r>
            <a:r>
              <a:rPr lang="en-GB" sz="3600" b="1" dirty="0" smtClean="0"/>
              <a:t> </a:t>
            </a:r>
            <a:r>
              <a:rPr lang="en-GB" sz="3600" b="1" dirty="0" smtClean="0"/>
              <a:t>Question 1</a:t>
            </a:r>
          </a:p>
          <a:p>
            <a:endParaRPr lang="en-GB" sz="2000" b="1" dirty="0"/>
          </a:p>
          <a:p>
            <a:r>
              <a:rPr lang="en-GB" sz="3400" b="1" dirty="0" smtClean="0"/>
              <a:t>a)</a:t>
            </a:r>
            <a:r>
              <a:rPr lang="en-GB" sz="3400" dirty="0" smtClean="0"/>
              <a:t>	A business is working with a supplier based in another country.  Why might they be reluctant to use only VoIP for the weekly meetings?  Choose </a:t>
            </a:r>
            <a:r>
              <a:rPr lang="en-GB" sz="3400" b="1" dirty="0" smtClean="0"/>
              <a:t>ONE</a:t>
            </a:r>
            <a:r>
              <a:rPr lang="en-GB" sz="3400" dirty="0" smtClean="0"/>
              <a:t> answer from the 	following options.  (1 mark)</a:t>
            </a:r>
          </a:p>
          <a:p>
            <a:r>
              <a:rPr lang="en-GB" sz="3400" b="1" dirty="0" smtClean="0"/>
              <a:t>	</a:t>
            </a:r>
          </a:p>
          <a:p>
            <a:r>
              <a:rPr lang="en-GB" sz="3400" b="1" dirty="0" smtClean="0"/>
              <a:t>	</a:t>
            </a:r>
            <a:r>
              <a:rPr lang="en-GB" sz="3400" dirty="0" smtClean="0"/>
              <a:t>It is more expensive</a:t>
            </a:r>
          </a:p>
          <a:p>
            <a:r>
              <a:rPr lang="en-GB" sz="3400" b="1" dirty="0" smtClean="0"/>
              <a:t> 	</a:t>
            </a:r>
            <a:r>
              <a:rPr lang="en-GB" sz="3400" dirty="0" smtClean="0"/>
              <a:t>They need a separate venue</a:t>
            </a:r>
            <a:r>
              <a:rPr lang="en-GB" sz="3400" b="1" dirty="0" smtClean="0"/>
              <a:t/>
            </a:r>
            <a:br>
              <a:rPr lang="en-GB" sz="3400" b="1" dirty="0" smtClean="0"/>
            </a:br>
            <a:r>
              <a:rPr lang="en-GB" sz="3400" b="1" dirty="0" smtClean="0"/>
              <a:t> 	</a:t>
            </a:r>
            <a:r>
              <a:rPr lang="en-GB" sz="3400" dirty="0" smtClean="0"/>
              <a:t>The quality isn’t always reliable</a:t>
            </a:r>
            <a:r>
              <a:rPr lang="en-GB" sz="3400" b="1" dirty="0" smtClean="0"/>
              <a:t/>
            </a:r>
            <a:br>
              <a:rPr lang="en-GB" sz="3400" b="1" dirty="0" smtClean="0"/>
            </a:br>
            <a:r>
              <a:rPr lang="en-GB" sz="3400" b="1" dirty="0" smtClean="0"/>
              <a:t> 	</a:t>
            </a:r>
            <a:r>
              <a:rPr lang="en-GB" sz="3400" dirty="0" smtClean="0"/>
              <a:t>They want to be able to use video</a:t>
            </a:r>
          </a:p>
          <a:p>
            <a:endParaRPr lang="en-GB" sz="34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59632" y="4077072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52523" y="4589512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259632" y="516874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52523" y="5679240"/>
            <a:ext cx="3600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8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600" b="1" dirty="0" smtClean="0"/>
          </a:p>
          <a:p>
            <a:r>
              <a:rPr lang="en-GB" sz="3600" b="1" dirty="0" smtClean="0">
                <a:solidFill>
                  <a:srgbClr val="00B050"/>
                </a:solidFill>
              </a:rPr>
              <a:t>	The quality isn’t always reliable</a:t>
            </a:r>
            <a:endParaRPr lang="en-GB" sz="3600" b="1" dirty="0">
              <a:solidFill>
                <a:srgbClr val="00B050"/>
              </a:solidFill>
            </a:endParaRPr>
          </a:p>
          <a:p>
            <a:endParaRPr lang="en-GB" sz="3600" b="1" dirty="0" smtClean="0"/>
          </a:p>
          <a:p>
            <a:endParaRPr lang="en-GB" sz="2000" b="1" dirty="0"/>
          </a:p>
          <a:p>
            <a:endParaRPr lang="en-GB" sz="34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59632" y="1281628"/>
            <a:ext cx="360040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dirty="0">
                <a:solidFill>
                  <a:srgbClr val="00B050"/>
                </a:solidFill>
                <a:sym typeface="Wingdings 2"/>
              </a:rPr>
              <a:t>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5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0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  <a:p>
            <a:endParaRPr lang="en-GB" sz="3600" b="1" dirty="0"/>
          </a:p>
          <a:p>
            <a:r>
              <a:rPr lang="en-GB" sz="3600" dirty="0" smtClean="0"/>
              <a:t>VoIP is being used by a business to allow colleagues in different branches to hold weekly meetings. </a:t>
            </a:r>
          </a:p>
          <a:p>
            <a:endParaRPr lang="en-GB" sz="3600" dirty="0" smtClean="0"/>
          </a:p>
          <a:p>
            <a:r>
              <a:rPr lang="en-GB" sz="3600" dirty="0" smtClean="0"/>
              <a:t>Explain </a:t>
            </a:r>
            <a:r>
              <a:rPr lang="en-GB" sz="3600" b="1" dirty="0" smtClean="0"/>
              <a:t>two</a:t>
            </a:r>
            <a:r>
              <a:rPr lang="en-GB" sz="3600" dirty="0" smtClean="0"/>
              <a:t> benefits to the business of using </a:t>
            </a:r>
            <a:r>
              <a:rPr lang="en-GB" sz="3600" dirty="0"/>
              <a:t>this technology. (4 marks)</a:t>
            </a:r>
          </a:p>
          <a:p>
            <a:endParaRPr lang="en-GB" sz="3600" dirty="0"/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108168" y="5031168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Think carefully about all the information the question is asking for!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583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2</a:t>
            </a:r>
            <a:endParaRPr lang="en-GB" sz="3600" b="1" dirty="0" smtClean="0"/>
          </a:p>
          <a:p>
            <a:endParaRPr lang="en-GB" sz="3600" b="1" dirty="0"/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VoIP can allow people who work in different countries to communicate – it can save time and money by holding meetings over VoIP instead of face to face.</a:t>
            </a:r>
          </a:p>
          <a:p>
            <a:endParaRPr lang="en-GB" sz="3600" b="1" dirty="0" smtClean="0">
              <a:solidFill>
                <a:srgbClr val="00B050"/>
              </a:solidFill>
            </a:endParaRPr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It uses internet only so there is no additional costs (unlike phone calls).</a:t>
            </a:r>
            <a:endParaRPr lang="en-GB" sz="3600" b="1" dirty="0">
              <a:solidFill>
                <a:srgbClr val="00B050"/>
              </a:solidFill>
            </a:endParaRPr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7521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1093</TotalTime>
  <Words>252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44</cp:revision>
  <dcterms:created xsi:type="dcterms:W3CDTF">2016-01-05T10:24:39Z</dcterms:created>
  <dcterms:modified xsi:type="dcterms:W3CDTF">2017-04-04T13:06:15Z</dcterms:modified>
</cp:coreProperties>
</file>