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81" r:id="rId4"/>
    <p:sldId id="258" r:id="rId5"/>
    <p:sldId id="269" r:id="rId6"/>
    <p:sldId id="270" r:id="rId7"/>
    <p:sldId id="271" r:id="rId8"/>
    <p:sldId id="272" r:id="rId9"/>
    <p:sldId id="282" r:id="rId10"/>
    <p:sldId id="280" r:id="rId11"/>
    <p:sldId id="28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1412776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/>
              <a:t>ONLINE </a:t>
            </a:r>
            <a:r>
              <a:rPr lang="en-GB" sz="4000" b="1" smtClean="0"/>
              <a:t>SERVICES (1)</a:t>
            </a:r>
            <a:endParaRPr lang="en-GB" sz="4000" b="1" dirty="0"/>
          </a:p>
        </p:txBody>
      </p:sp>
      <p:pic>
        <p:nvPicPr>
          <p:cNvPr id="1028" name="Picture 4" descr="online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36912"/>
            <a:ext cx="5715000" cy="280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716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0"/>
            <a:ext cx="78133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3600" b="1" dirty="0"/>
          </a:p>
          <a:p>
            <a:r>
              <a:rPr lang="en-GB" sz="3600" dirty="0" smtClean="0"/>
              <a:t>Which </a:t>
            </a:r>
            <a:r>
              <a:rPr lang="en-GB" sz="3600" b="1" dirty="0" smtClean="0"/>
              <a:t>one</a:t>
            </a:r>
            <a:r>
              <a:rPr lang="en-GB" sz="3600" dirty="0" smtClean="0"/>
              <a:t> of the following is not a </a:t>
            </a:r>
          </a:p>
          <a:p>
            <a:r>
              <a:rPr lang="en-GB" sz="3600" dirty="0" smtClean="0"/>
              <a:t>real-time online service? (1 mark)</a:t>
            </a:r>
          </a:p>
          <a:p>
            <a:endParaRPr lang="en-GB" sz="3600" b="1" dirty="0" smtClean="0"/>
          </a:p>
          <a:p>
            <a:r>
              <a:rPr lang="en-GB" sz="3600" dirty="0" smtClean="0"/>
              <a:t>	Internet messaging</a:t>
            </a:r>
          </a:p>
          <a:p>
            <a:r>
              <a:rPr lang="en-GB" sz="3600" dirty="0" smtClean="0"/>
              <a:t>	Pollen count website</a:t>
            </a:r>
          </a:p>
          <a:p>
            <a:r>
              <a:rPr lang="en-GB" sz="3600" dirty="0" smtClean="0"/>
              <a:t>	Live bus timetable</a:t>
            </a:r>
          </a:p>
          <a:p>
            <a:r>
              <a:rPr lang="en-GB" sz="3600" dirty="0" smtClean="0"/>
              <a:t>	News app</a:t>
            </a:r>
          </a:p>
          <a:p>
            <a:endParaRPr lang="en-GB" sz="3600" dirty="0"/>
          </a:p>
        </p:txBody>
      </p:sp>
      <p:pic>
        <p:nvPicPr>
          <p:cNvPr id="4" name="Picture 3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17232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4860032" y="4869160"/>
            <a:ext cx="32403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To </a:t>
            </a:r>
            <a:r>
              <a:rPr lang="en-GB" dirty="0"/>
              <a:t>read the questions carefully</a:t>
            </a:r>
            <a:r>
              <a:rPr lang="en-GB" dirty="0" smtClean="0"/>
              <a:t>!  Check what </a:t>
            </a:r>
            <a:r>
              <a:rPr lang="en-GB" smtClean="0"/>
              <a:t>you are being asked to do.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265498" y="4509120"/>
            <a:ext cx="432048" cy="411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265498" y="3933056"/>
            <a:ext cx="432048" cy="411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265498" y="3356992"/>
            <a:ext cx="432048" cy="411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265498" y="2816155"/>
            <a:ext cx="432048" cy="411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31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0"/>
            <a:ext cx="78133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2</a:t>
            </a:r>
          </a:p>
          <a:p>
            <a:endParaRPr lang="en-GB" sz="3600" b="1" dirty="0" smtClean="0"/>
          </a:p>
          <a:p>
            <a:r>
              <a:rPr lang="en-GB" sz="3600" b="1" dirty="0" smtClean="0">
                <a:solidFill>
                  <a:srgbClr val="00B050"/>
                </a:solidFill>
              </a:rPr>
              <a:t>	Internet messaging</a:t>
            </a:r>
          </a:p>
          <a:p>
            <a:r>
              <a:rPr lang="en-GB" sz="3600" b="1" dirty="0" smtClean="0"/>
              <a:t>	</a:t>
            </a:r>
            <a:endParaRPr lang="en-GB" sz="3600" dirty="0"/>
          </a:p>
        </p:txBody>
      </p:sp>
      <p:pic>
        <p:nvPicPr>
          <p:cNvPr id="4" name="Picture 3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17232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15616" y="1268760"/>
            <a:ext cx="360040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rgbClr val="00B050"/>
                </a:solidFill>
                <a:sym typeface="Wingdings 2"/>
              </a:rPr>
              <a:t></a:t>
            </a:r>
            <a:endParaRPr lang="en-GB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13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-1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000" b="1" dirty="0" smtClean="0"/>
          </a:p>
          <a:p>
            <a:r>
              <a:rPr lang="en-GB" sz="4000" dirty="0"/>
              <a:t>Online services are facilities that users can access over the internet and which allow data exchange and interaction.  </a:t>
            </a:r>
            <a:endParaRPr lang="en-GB" sz="4000" dirty="0" smtClean="0"/>
          </a:p>
          <a:p>
            <a:pPr algn="ctr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0325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-1"/>
            <a:ext cx="77048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000" dirty="0" smtClean="0"/>
          </a:p>
          <a:p>
            <a:r>
              <a:rPr lang="en-GB" sz="4000" dirty="0" smtClean="0"/>
              <a:t>Four </a:t>
            </a:r>
            <a:r>
              <a:rPr lang="en-GB" sz="4000" dirty="0"/>
              <a:t>types of </a:t>
            </a:r>
            <a:r>
              <a:rPr lang="en-GB" sz="4000" dirty="0" smtClean="0"/>
              <a:t>online </a:t>
            </a:r>
            <a:r>
              <a:rPr lang="en-GB" sz="4000" dirty="0"/>
              <a:t>services</a:t>
            </a:r>
            <a:r>
              <a:rPr lang="en-GB" sz="4000" dirty="0" smtClean="0"/>
              <a:t>:</a:t>
            </a:r>
          </a:p>
          <a:p>
            <a:endParaRPr lang="en-GB" sz="4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Communication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Real Time Information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Commerce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Government</a:t>
            </a:r>
            <a:endParaRPr lang="en-GB" sz="4000" dirty="0"/>
          </a:p>
          <a:p>
            <a:pPr algn="ctr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62181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-24764"/>
            <a:ext cx="770485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1.	COMMUNICATION</a:t>
            </a:r>
            <a:r>
              <a:rPr lang="en-GB" sz="3600" dirty="0" smtClean="0"/>
              <a:t/>
            </a:r>
            <a:br>
              <a:rPr lang="en-GB" sz="3600" dirty="0" smtClean="0"/>
            </a:br>
            <a:endParaRPr lang="en-GB" sz="3600" dirty="0" smtClean="0"/>
          </a:p>
          <a:p>
            <a:r>
              <a:rPr lang="en-GB" sz="3600" dirty="0" smtClean="0"/>
              <a:t>About moving data between users:</a:t>
            </a:r>
          </a:p>
          <a:p>
            <a:endParaRPr lang="en-GB" sz="3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/>
              <a:t>social networking (e.g., </a:t>
            </a:r>
            <a:r>
              <a:rPr lang="en-GB" sz="3600" dirty="0" smtClean="0"/>
              <a:t>Facebook)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instant messaging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/>
              <a:t>online conferencing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newsgroups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email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blogs</a:t>
            </a:r>
          </a:p>
          <a:p>
            <a:r>
              <a:rPr lang="en-GB" sz="3600" dirty="0" smtClean="0"/>
              <a:t/>
            </a:r>
            <a:br>
              <a:rPr lang="en-GB" sz="3600" dirty="0" smtClean="0"/>
            </a:br>
            <a:endParaRPr lang="en-GB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816687"/>
            <a:ext cx="4840133" cy="1802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576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-99392"/>
            <a:ext cx="770485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2.	REAL TIME INFORMATION</a:t>
            </a:r>
          </a:p>
          <a:p>
            <a:endParaRPr lang="en-GB" sz="3600" dirty="0" smtClean="0"/>
          </a:p>
          <a:p>
            <a:r>
              <a:rPr lang="en-GB" sz="3600" dirty="0" smtClean="0"/>
              <a:t>Used to get up to date information:</a:t>
            </a:r>
          </a:p>
          <a:p>
            <a:endParaRPr lang="en-GB" sz="3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/>
              <a:t>t</a:t>
            </a:r>
            <a:r>
              <a:rPr lang="en-GB" sz="3600" dirty="0" smtClean="0"/>
              <a:t>rain timetables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/>
              <a:t>n</a:t>
            </a:r>
            <a:r>
              <a:rPr lang="en-GB" sz="3600" dirty="0" smtClean="0"/>
              <a:t>ews services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/>
              <a:t>t</a:t>
            </a:r>
            <a:r>
              <a:rPr lang="en-GB" sz="3600" dirty="0" smtClean="0"/>
              <a:t>raffic reports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flight status updates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weather</a:t>
            </a:r>
          </a:p>
          <a:p>
            <a:endParaRPr lang="en-GB" sz="3600" dirty="0" smtClean="0"/>
          </a:p>
          <a:p>
            <a:endParaRPr lang="en-GB" sz="3600" dirty="0" smtClean="0"/>
          </a:p>
          <a:p>
            <a:endParaRPr lang="en-GB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316161"/>
            <a:ext cx="3520556" cy="2337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33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0"/>
            <a:ext cx="792088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3.	COMMERCE</a:t>
            </a:r>
          </a:p>
          <a:p>
            <a:endParaRPr lang="en-GB" sz="3600" dirty="0" smtClean="0"/>
          </a:p>
          <a:p>
            <a:r>
              <a:rPr lang="en-GB" sz="3600" dirty="0" smtClean="0"/>
              <a:t>Involves business – buying, selling and money services:</a:t>
            </a:r>
          </a:p>
          <a:p>
            <a:endParaRPr lang="en-GB" sz="36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/>
              <a:t>retail sales </a:t>
            </a:r>
            <a:r>
              <a:rPr lang="en-GB" sz="3600" dirty="0" smtClean="0"/>
              <a:t>(e.g., HMV</a:t>
            </a:r>
            <a:r>
              <a:rPr lang="en-GB" sz="3600" dirty="0"/>
              <a:t>, Tesco.com)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internet banking (e.g., Halifax)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online auction websites(e.g., eBay)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publishing (e.g., Kindle on Amazon)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3600" dirty="0" smtClean="0"/>
          </a:p>
          <a:p>
            <a:endParaRPr lang="en-GB" sz="3600" dirty="0" smtClean="0"/>
          </a:p>
          <a:p>
            <a:endParaRPr lang="en-GB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500" y="5229200"/>
            <a:ext cx="2553691" cy="143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33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0"/>
            <a:ext cx="763284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4.	GOVERNMENT</a:t>
            </a:r>
          </a:p>
          <a:p>
            <a:endParaRPr lang="en-GB" sz="3600" dirty="0" smtClean="0"/>
          </a:p>
          <a:p>
            <a:r>
              <a:rPr lang="en-GB" sz="3600" dirty="0" smtClean="0"/>
              <a:t>Involves public services, such as government bodies, like the DVLA and local council:</a:t>
            </a:r>
          </a:p>
          <a:p>
            <a:endParaRPr lang="en-GB" sz="3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/>
              <a:t>application for services or grants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online tax returns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e-voting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revenue collection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600" dirty="0" smtClean="0"/>
              <a:t>renewing car tax</a:t>
            </a:r>
          </a:p>
          <a:p>
            <a:endParaRPr lang="en-GB" sz="3600" dirty="0" smtClean="0"/>
          </a:p>
          <a:p>
            <a:endParaRPr lang="en-GB" sz="3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667727"/>
            <a:ext cx="2497460" cy="1997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33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-14993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1</a:t>
            </a:r>
          </a:p>
          <a:p>
            <a:endParaRPr lang="en-GB" sz="3600" b="1" dirty="0"/>
          </a:p>
          <a:p>
            <a:r>
              <a:rPr lang="en-GB" sz="3600" dirty="0" smtClean="0"/>
              <a:t>Which </a:t>
            </a:r>
            <a:r>
              <a:rPr lang="en-GB" sz="3600" b="1" dirty="0" smtClean="0"/>
              <a:t>one</a:t>
            </a:r>
            <a:r>
              <a:rPr lang="en-GB" sz="3600" dirty="0" smtClean="0"/>
              <a:t> of the following is an online commerce service? (1 mark)</a:t>
            </a:r>
          </a:p>
          <a:p>
            <a:endParaRPr lang="en-GB" sz="3600" b="1" dirty="0" smtClean="0"/>
          </a:p>
          <a:p>
            <a:r>
              <a:rPr lang="en-GB" sz="3600" dirty="0" smtClean="0"/>
              <a:t>	Train timetable</a:t>
            </a:r>
          </a:p>
          <a:p>
            <a:r>
              <a:rPr lang="en-GB" sz="3600" dirty="0" smtClean="0"/>
              <a:t>	Online auction website</a:t>
            </a:r>
          </a:p>
          <a:p>
            <a:r>
              <a:rPr lang="en-GB" sz="3600" dirty="0" smtClean="0"/>
              <a:t>	Online tax return</a:t>
            </a:r>
          </a:p>
          <a:p>
            <a:r>
              <a:rPr lang="en-GB" sz="3600" dirty="0" smtClean="0"/>
              <a:t>	E-voting website</a:t>
            </a:r>
          </a:p>
          <a:p>
            <a:endParaRPr lang="en-GB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4860032" y="4869160"/>
            <a:ext cx="32403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Commerce means ‘business’ and business is about making MONEY so commerce services involve money in some way!</a:t>
            </a:r>
            <a:endParaRPr lang="en-GB" dirty="0"/>
          </a:p>
        </p:txBody>
      </p:sp>
      <p:pic>
        <p:nvPicPr>
          <p:cNvPr id="5" name="Picture 4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17232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79990" y="2814984"/>
            <a:ext cx="432048" cy="411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79990" y="3323781"/>
            <a:ext cx="432048" cy="411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85892" y="3861048"/>
            <a:ext cx="432048" cy="411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79990" y="4457346"/>
            <a:ext cx="432048" cy="411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48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-14993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 smtClean="0"/>
          </a:p>
          <a:p>
            <a:endParaRPr lang="en-GB" sz="3600" b="1" dirty="0"/>
          </a:p>
          <a:p>
            <a:r>
              <a:rPr lang="en-GB" sz="3600" b="1" dirty="0">
                <a:solidFill>
                  <a:srgbClr val="00B050"/>
                </a:solidFill>
              </a:rPr>
              <a:t>	</a:t>
            </a:r>
            <a:r>
              <a:rPr lang="en-GB" sz="3600" b="1" dirty="0" smtClean="0">
                <a:solidFill>
                  <a:srgbClr val="00B050"/>
                </a:solidFill>
              </a:rPr>
              <a:t>Online auction website</a:t>
            </a:r>
          </a:p>
          <a:p>
            <a:endParaRPr lang="en-GB" sz="3600" dirty="0"/>
          </a:p>
        </p:txBody>
      </p:sp>
      <p:pic>
        <p:nvPicPr>
          <p:cNvPr id="5" name="Picture 4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17232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15616" y="1268760"/>
            <a:ext cx="360040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rgbClr val="00B050"/>
                </a:solidFill>
                <a:sym typeface="Wingdings 2"/>
              </a:rPr>
              <a:t></a:t>
            </a:r>
            <a:endParaRPr lang="en-GB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35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506</TotalTime>
  <Words>128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37</cp:revision>
  <dcterms:created xsi:type="dcterms:W3CDTF">2016-01-05T10:24:39Z</dcterms:created>
  <dcterms:modified xsi:type="dcterms:W3CDTF">2017-04-04T13:08:10Z</dcterms:modified>
</cp:coreProperties>
</file>